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6" r:id="rId9"/>
    <p:sldId id="267" r:id="rId10"/>
    <p:sldId id="268" r:id="rId11"/>
    <p:sldId id="269" r:id="rId12"/>
    <p:sldId id="261" r:id="rId13"/>
    <p:sldId id="262" r:id="rId14"/>
    <p:sldId id="263" r:id="rId15"/>
    <p:sldId id="270"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5F45B81F-16FF-4986-963D-4A168E31A65A}"/>
              </a:ext>
            </a:extLst>
          </p:cNvPr>
          <p:cNvGrpSpPr/>
          <p:nvPr/>
        </p:nvGrpSpPr>
        <p:grpSpPr>
          <a:xfrm>
            <a:off x="-1" y="-8467"/>
            <a:ext cx="12192006" cy="6866467"/>
            <a:chOff x="-1" y="-8467"/>
            <a:chExt cx="12192006" cy="6866467"/>
          </a:xfrm>
        </p:grpSpPr>
        <p:cxnSp>
          <p:nvCxnSpPr>
            <p:cNvPr id="3" name="Straight Connector 31">
              <a:extLst>
                <a:ext uri="{FF2B5EF4-FFF2-40B4-BE49-F238E27FC236}">
                  <a16:creationId xmlns:a16="http://schemas.microsoft.com/office/drawing/2014/main" id="{1563A118-1AD6-4474-80F4-644F4B83BF6A}"/>
                </a:ext>
              </a:extLst>
            </p:cNvPr>
            <p:cNvCxnSpPr/>
            <p:nvPr/>
          </p:nvCxnSpPr>
          <p:spPr>
            <a:xfrm>
              <a:off x="9371008" y="0"/>
              <a:ext cx="1219207" cy="6858000"/>
            </a:xfrm>
            <a:prstGeom prst="straightConnector1">
              <a:avLst/>
            </a:prstGeom>
            <a:noFill/>
            <a:ln w="9528" cap="rnd">
              <a:solidFill>
                <a:srgbClr val="BFBFBF"/>
              </a:solidFill>
              <a:prstDash val="solid"/>
              <a:miter/>
            </a:ln>
          </p:spPr>
        </p:cxnSp>
        <p:cxnSp>
          <p:nvCxnSpPr>
            <p:cNvPr id="4" name="Straight Connector 20">
              <a:extLst>
                <a:ext uri="{FF2B5EF4-FFF2-40B4-BE49-F238E27FC236}">
                  <a16:creationId xmlns:a16="http://schemas.microsoft.com/office/drawing/2014/main" id="{77B2DD4B-35C1-48F8-AD87-E517ED6A0702}"/>
                </a:ext>
              </a:extLst>
            </p:cNvPr>
            <p:cNvCxnSpPr/>
            <p:nvPr/>
          </p:nvCxnSpPr>
          <p:spPr>
            <a:xfrm flipH="1">
              <a:off x="7425266" y="3681410"/>
              <a:ext cx="4763557" cy="3176590"/>
            </a:xfrm>
            <a:prstGeom prst="straightConnector1">
              <a:avLst/>
            </a:prstGeom>
            <a:noFill/>
            <a:ln w="9528" cap="rnd">
              <a:solidFill>
                <a:srgbClr val="D9D9D9"/>
              </a:solidFill>
              <a:prstDash val="solid"/>
              <a:miter/>
            </a:ln>
          </p:spPr>
        </p:cxnSp>
        <p:sp>
          <p:nvSpPr>
            <p:cNvPr id="5" name="Rectangle 23">
              <a:extLst>
                <a:ext uri="{FF2B5EF4-FFF2-40B4-BE49-F238E27FC236}">
                  <a16:creationId xmlns:a16="http://schemas.microsoft.com/office/drawing/2014/main" id="{98A5A278-10E9-469B-964D-11024482CC50}"/>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90C226">
                <a:alpha val="3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6" name="Rectangle 25">
              <a:extLst>
                <a:ext uri="{FF2B5EF4-FFF2-40B4-BE49-F238E27FC236}">
                  <a16:creationId xmlns:a16="http://schemas.microsoft.com/office/drawing/2014/main" id="{713E65CD-88B0-4339-B6A5-4133E9428C6D}"/>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90C226">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7" name="Isosceles Triangle 26">
              <a:extLst>
                <a:ext uri="{FF2B5EF4-FFF2-40B4-BE49-F238E27FC236}">
                  <a16:creationId xmlns:a16="http://schemas.microsoft.com/office/drawing/2014/main" id="{C6D436D8-ECFA-49B2-877F-BD12B9DEAC97}"/>
                </a:ext>
              </a:extLst>
            </p:cNvPr>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54A021">
                <a:alpha val="7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8" name="Rectangle 27">
              <a:extLst>
                <a:ext uri="{FF2B5EF4-FFF2-40B4-BE49-F238E27FC236}">
                  <a16:creationId xmlns:a16="http://schemas.microsoft.com/office/drawing/2014/main" id="{6E34A9A0-4F39-47F3-BB1D-7F11A77DCE21}"/>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3F7819">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9" name="Rectangle 28">
              <a:extLst>
                <a:ext uri="{FF2B5EF4-FFF2-40B4-BE49-F238E27FC236}">
                  <a16:creationId xmlns:a16="http://schemas.microsoft.com/office/drawing/2014/main" id="{18D2651F-F9B0-46A8-8558-384EB44B64D9}"/>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C0E474">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10" name="Rectangle 29">
              <a:extLst>
                <a:ext uri="{FF2B5EF4-FFF2-40B4-BE49-F238E27FC236}">
                  <a16:creationId xmlns:a16="http://schemas.microsoft.com/office/drawing/2014/main" id="{55F706A5-F663-44DD-A6D6-87F73E23FD72}"/>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90C226">
                <a:alpha val="65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11" name="Isosceles Triangle 30">
              <a:extLst>
                <a:ext uri="{FF2B5EF4-FFF2-40B4-BE49-F238E27FC236}">
                  <a16:creationId xmlns:a16="http://schemas.microsoft.com/office/drawing/2014/main" id="{80A4F29E-6EDD-4B25-82FB-C5CCBB70CEAC}"/>
                </a:ext>
              </a:extLst>
            </p:cNvPr>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90C226">
                <a:alpha val="8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12" name="Isosceles Triangle 18">
              <a:extLst>
                <a:ext uri="{FF2B5EF4-FFF2-40B4-BE49-F238E27FC236}">
                  <a16:creationId xmlns:a16="http://schemas.microsoft.com/office/drawing/2014/main" id="{7CC1462F-BFAA-4F00-A694-A1DC31DE8FC8}"/>
                </a:ext>
              </a:extLst>
            </p:cNvPr>
            <p:cNvSpPr/>
            <p:nvPr/>
          </p:nvSpPr>
          <p:spPr>
            <a:xfrm rot="10799991">
              <a:off x="-1" y="0"/>
              <a:ext cx="842592" cy="5666152"/>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90C226">
                <a:alpha val="85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grpSp>
      <p:sp>
        <p:nvSpPr>
          <p:cNvPr id="13" name="Title 1">
            <a:extLst>
              <a:ext uri="{FF2B5EF4-FFF2-40B4-BE49-F238E27FC236}">
                <a16:creationId xmlns:a16="http://schemas.microsoft.com/office/drawing/2014/main" id="{A09BEA19-4D3D-41D4-A72F-98B2AB2A8DC6}"/>
              </a:ext>
            </a:extLst>
          </p:cNvPr>
          <p:cNvSpPr txBox="1">
            <a:spLocks noGrp="1"/>
          </p:cNvSpPr>
          <p:nvPr>
            <p:ph type="ctrTitle"/>
          </p:nvPr>
        </p:nvSpPr>
        <p:spPr>
          <a:xfrm>
            <a:off x="1507068" y="2404533"/>
            <a:ext cx="7766931" cy="1646304"/>
          </a:xfrm>
        </p:spPr>
        <p:txBody>
          <a:bodyPr anchor="b">
            <a:noAutofit/>
          </a:bodyPr>
          <a:lstStyle>
            <a:lvl1pPr algn="r">
              <a:defRPr sz="5400"/>
            </a:lvl1pPr>
          </a:lstStyle>
          <a:p>
            <a:pPr lvl="0"/>
            <a:r>
              <a:rPr lang="it-IT"/>
              <a:t>Fare clic per modificare lo stile del titolo dello schema</a:t>
            </a:r>
            <a:endParaRPr lang="en-US"/>
          </a:p>
        </p:txBody>
      </p:sp>
      <p:sp>
        <p:nvSpPr>
          <p:cNvPr id="14" name="Subtitle 2">
            <a:extLst>
              <a:ext uri="{FF2B5EF4-FFF2-40B4-BE49-F238E27FC236}">
                <a16:creationId xmlns:a16="http://schemas.microsoft.com/office/drawing/2014/main" id="{240295A0-1F13-43CA-AB97-FC8C7581504B}"/>
              </a:ext>
            </a:extLst>
          </p:cNvPr>
          <p:cNvSpPr txBox="1">
            <a:spLocks noGrp="1"/>
          </p:cNvSpPr>
          <p:nvPr>
            <p:ph type="subTitle" idx="1"/>
          </p:nvPr>
        </p:nvSpPr>
        <p:spPr>
          <a:xfrm>
            <a:off x="1507068" y="4050828"/>
            <a:ext cx="7766931" cy="1096895"/>
          </a:xfrm>
        </p:spPr>
        <p:txBody>
          <a:bodyPr/>
          <a:lstStyle>
            <a:lvl1pPr marL="0" indent="0" algn="r">
              <a:buNone/>
              <a:defRPr>
                <a:solidFill>
                  <a:srgbClr val="7F7F7F"/>
                </a:solidFill>
              </a:defRPr>
            </a:lvl1pPr>
          </a:lstStyle>
          <a:p>
            <a:pPr lvl="0"/>
            <a:r>
              <a:rPr lang="it-IT"/>
              <a:t>Fare clic per modificare lo stile del sottotitolo dello schema</a:t>
            </a:r>
            <a:endParaRPr lang="en-US"/>
          </a:p>
        </p:txBody>
      </p:sp>
      <p:sp>
        <p:nvSpPr>
          <p:cNvPr id="15" name="Date Placeholder 3">
            <a:extLst>
              <a:ext uri="{FF2B5EF4-FFF2-40B4-BE49-F238E27FC236}">
                <a16:creationId xmlns:a16="http://schemas.microsoft.com/office/drawing/2014/main" id="{6D8C580D-700A-430C-8FC9-C7178D2E19E6}"/>
              </a:ext>
            </a:extLst>
          </p:cNvPr>
          <p:cNvSpPr txBox="1">
            <a:spLocks noGrp="1"/>
          </p:cNvSpPr>
          <p:nvPr>
            <p:ph type="dt" sz="half" idx="7"/>
          </p:nvPr>
        </p:nvSpPr>
        <p:spPr/>
        <p:txBody>
          <a:bodyPr/>
          <a:lstStyle>
            <a:lvl1pPr>
              <a:defRPr/>
            </a:lvl1pPr>
          </a:lstStyle>
          <a:p>
            <a:pPr lvl="0"/>
            <a:fld id="{44D6B960-0337-408E-8827-68D92441323D}" type="datetime1">
              <a:rPr lang="en-US"/>
              <a:pPr lvl="0"/>
              <a:t>4/2/2020</a:t>
            </a:fld>
            <a:endParaRPr lang="en-US"/>
          </a:p>
        </p:txBody>
      </p:sp>
      <p:sp>
        <p:nvSpPr>
          <p:cNvPr id="16" name="Footer Placeholder 4">
            <a:extLst>
              <a:ext uri="{FF2B5EF4-FFF2-40B4-BE49-F238E27FC236}">
                <a16:creationId xmlns:a16="http://schemas.microsoft.com/office/drawing/2014/main" id="{0CAC3348-D489-4BB1-8485-0BD0C42B540A}"/>
              </a:ext>
            </a:extLst>
          </p:cNvPr>
          <p:cNvSpPr txBox="1">
            <a:spLocks noGrp="1"/>
          </p:cNvSpPr>
          <p:nvPr>
            <p:ph type="ftr" sz="quarter" idx="9"/>
          </p:nvPr>
        </p:nvSpPr>
        <p:spPr/>
        <p:txBody>
          <a:bodyPr/>
          <a:lstStyle>
            <a:lvl1pPr>
              <a:defRPr/>
            </a:lvl1pPr>
          </a:lstStyle>
          <a:p>
            <a:pPr lvl="0"/>
            <a:endParaRPr lang="en-US"/>
          </a:p>
        </p:txBody>
      </p:sp>
      <p:sp>
        <p:nvSpPr>
          <p:cNvPr id="17" name="Slide Number Placeholder 5">
            <a:extLst>
              <a:ext uri="{FF2B5EF4-FFF2-40B4-BE49-F238E27FC236}">
                <a16:creationId xmlns:a16="http://schemas.microsoft.com/office/drawing/2014/main" id="{0D3901A0-2665-4FC8-80B6-AB59C5A1D88A}"/>
              </a:ext>
            </a:extLst>
          </p:cNvPr>
          <p:cNvSpPr txBox="1">
            <a:spLocks noGrp="1"/>
          </p:cNvSpPr>
          <p:nvPr>
            <p:ph type="sldNum" sz="quarter" idx="8"/>
          </p:nvPr>
        </p:nvSpPr>
        <p:spPr/>
        <p:txBody>
          <a:bodyPr/>
          <a:lstStyle>
            <a:lvl1pPr>
              <a:defRPr/>
            </a:lvl1pPr>
          </a:lstStyle>
          <a:p>
            <a:pPr lvl="0"/>
            <a:fld id="{B98B6BF4-5D90-4D22-84F8-2438F638F29C}" type="slidenum">
              <a:t>‹N›</a:t>
            </a:fld>
            <a:endParaRPr lang="en-US"/>
          </a:p>
        </p:txBody>
      </p:sp>
    </p:spTree>
    <p:extLst>
      <p:ext uri="{BB962C8B-B14F-4D97-AF65-F5344CB8AC3E}">
        <p14:creationId xmlns:p14="http://schemas.microsoft.com/office/powerpoint/2010/main" val="414943606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8CB86-C2C0-4A2B-BBD2-B30399840CB9}"/>
              </a:ext>
            </a:extLst>
          </p:cNvPr>
          <p:cNvSpPr txBox="1">
            <a:spLocks noGrp="1"/>
          </p:cNvSpPr>
          <p:nvPr>
            <p:ph type="title"/>
          </p:nvPr>
        </p:nvSpPr>
        <p:spPr>
          <a:xfrm>
            <a:off x="677332" y="609603"/>
            <a:ext cx="8596667" cy="3403597"/>
          </a:xfrm>
        </p:spPr>
        <p:txBody>
          <a:bodyPr anchor="ctr"/>
          <a:lstStyle>
            <a:lvl1pPr>
              <a:defRPr sz="4400"/>
            </a:lvl1p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6970E21E-CD4C-422A-9568-2BCC0CCB9184}"/>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4A8F6753-5D55-40D7-B513-35982912A0DE}"/>
              </a:ext>
            </a:extLst>
          </p:cNvPr>
          <p:cNvSpPr txBox="1">
            <a:spLocks noGrp="1"/>
          </p:cNvSpPr>
          <p:nvPr>
            <p:ph type="dt" sz="half" idx="7"/>
          </p:nvPr>
        </p:nvSpPr>
        <p:spPr/>
        <p:txBody>
          <a:bodyPr/>
          <a:lstStyle>
            <a:lvl1pPr>
              <a:defRPr/>
            </a:lvl1pPr>
          </a:lstStyle>
          <a:p>
            <a:pPr lvl="0"/>
            <a:fld id="{99CCE740-56DA-4EBA-9541-7BBFA2A45097}" type="datetime1">
              <a:rPr lang="en-US"/>
              <a:pPr lvl="0"/>
              <a:t>4/2/2020</a:t>
            </a:fld>
            <a:endParaRPr lang="en-US"/>
          </a:p>
        </p:txBody>
      </p:sp>
      <p:sp>
        <p:nvSpPr>
          <p:cNvPr id="5" name="Footer Placeholder 4">
            <a:extLst>
              <a:ext uri="{FF2B5EF4-FFF2-40B4-BE49-F238E27FC236}">
                <a16:creationId xmlns:a16="http://schemas.microsoft.com/office/drawing/2014/main" id="{246B838E-128E-4807-A7BD-2D246C846150}"/>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7EE26086-B614-4B23-9746-514F2AD9D05C}"/>
              </a:ext>
            </a:extLst>
          </p:cNvPr>
          <p:cNvSpPr txBox="1">
            <a:spLocks noGrp="1"/>
          </p:cNvSpPr>
          <p:nvPr>
            <p:ph type="sldNum" sz="quarter" idx="8"/>
          </p:nvPr>
        </p:nvSpPr>
        <p:spPr/>
        <p:txBody>
          <a:bodyPr/>
          <a:lstStyle>
            <a:lvl1pPr>
              <a:defRPr/>
            </a:lvl1pPr>
          </a:lstStyle>
          <a:p>
            <a:pPr lvl="0"/>
            <a:fld id="{294F28BA-6243-475C-9EF8-161DF433DDF4}" type="slidenum">
              <a:t>‹N›</a:t>
            </a:fld>
            <a:endParaRPr lang="en-US"/>
          </a:p>
        </p:txBody>
      </p:sp>
    </p:spTree>
    <p:extLst>
      <p:ext uri="{BB962C8B-B14F-4D97-AF65-F5344CB8AC3E}">
        <p14:creationId xmlns:p14="http://schemas.microsoft.com/office/powerpoint/2010/main" val="312123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4861C-DFDD-4EF6-A61C-8EA3E6102949}"/>
              </a:ext>
            </a:extLst>
          </p:cNvPr>
          <p:cNvSpPr txBox="1">
            <a:spLocks noGrp="1"/>
          </p:cNvSpPr>
          <p:nvPr>
            <p:ph type="title"/>
          </p:nvPr>
        </p:nvSpPr>
        <p:spPr>
          <a:xfrm>
            <a:off x="931334" y="609603"/>
            <a:ext cx="8094131" cy="3022604"/>
          </a:xfrm>
        </p:spPr>
        <p:txBody>
          <a:bodyPr anchor="ctr"/>
          <a:lstStyle>
            <a:lvl1pPr>
              <a:defRPr sz="4400"/>
            </a:lvl1pPr>
          </a:lstStyle>
          <a:p>
            <a:pPr lvl="0"/>
            <a:r>
              <a:rPr lang="it-IT"/>
              <a:t>Fare clic per modificare lo stile del titolo dello schema</a:t>
            </a:r>
            <a:endParaRPr lang="en-US"/>
          </a:p>
        </p:txBody>
      </p:sp>
      <p:sp>
        <p:nvSpPr>
          <p:cNvPr id="3" name="Text Placeholder 9">
            <a:extLst>
              <a:ext uri="{FF2B5EF4-FFF2-40B4-BE49-F238E27FC236}">
                <a16:creationId xmlns:a16="http://schemas.microsoft.com/office/drawing/2014/main" id="{D198E5F3-9456-4DF7-87FF-FEF2AE7B4F49}"/>
              </a:ext>
            </a:extLst>
          </p:cNvPr>
          <p:cNvSpPr txBox="1">
            <a:spLocks noGrp="1"/>
          </p:cNvSpPr>
          <p:nvPr>
            <p:ph type="body" idx="4294967295"/>
          </p:nvPr>
        </p:nvSpPr>
        <p:spPr>
          <a:xfrm>
            <a:off x="1366141" y="3632197"/>
            <a:ext cx="7224528" cy="381003"/>
          </a:xfrm>
        </p:spPr>
        <p:txBody>
          <a:bodyPr anchor="ctr">
            <a:noAutofit/>
          </a:bodyPr>
          <a:lstStyle>
            <a:lvl1pPr marL="0" indent="0">
              <a:buNone/>
              <a:defRPr sz="1600">
                <a:solidFill>
                  <a:srgbClr val="7F7F7F"/>
                </a:solidFill>
              </a:defRPr>
            </a:lvl1pPr>
          </a:lstStyle>
          <a:p>
            <a:pPr lvl="0"/>
            <a:r>
              <a:rPr lang="it-IT"/>
              <a:t>Fare clic per modificare gli stili del testo dello schema</a:t>
            </a:r>
          </a:p>
        </p:txBody>
      </p:sp>
      <p:sp>
        <p:nvSpPr>
          <p:cNvPr id="4" name="Text Placeholder 2">
            <a:extLst>
              <a:ext uri="{FF2B5EF4-FFF2-40B4-BE49-F238E27FC236}">
                <a16:creationId xmlns:a16="http://schemas.microsoft.com/office/drawing/2014/main" id="{93DB2DEF-2F5D-420B-98EB-EF909B9A29DF}"/>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it-IT"/>
              <a:t>Fare clic per modificare gli stili del testo dello schema</a:t>
            </a:r>
          </a:p>
        </p:txBody>
      </p:sp>
      <p:sp>
        <p:nvSpPr>
          <p:cNvPr id="5" name="Date Placeholder 3">
            <a:extLst>
              <a:ext uri="{FF2B5EF4-FFF2-40B4-BE49-F238E27FC236}">
                <a16:creationId xmlns:a16="http://schemas.microsoft.com/office/drawing/2014/main" id="{B54811EF-B790-4767-B4D0-AFC1D5B6FF51}"/>
              </a:ext>
            </a:extLst>
          </p:cNvPr>
          <p:cNvSpPr txBox="1">
            <a:spLocks noGrp="1"/>
          </p:cNvSpPr>
          <p:nvPr>
            <p:ph type="dt" sz="half" idx="7"/>
          </p:nvPr>
        </p:nvSpPr>
        <p:spPr/>
        <p:txBody>
          <a:bodyPr/>
          <a:lstStyle>
            <a:lvl1pPr>
              <a:defRPr/>
            </a:lvl1pPr>
          </a:lstStyle>
          <a:p>
            <a:pPr lvl="0"/>
            <a:fld id="{00DDAD94-3792-4648-99CF-3C56A5BF80AC}" type="datetime1">
              <a:rPr lang="en-US"/>
              <a:pPr lvl="0"/>
              <a:t>4/2/2020</a:t>
            </a:fld>
            <a:endParaRPr lang="en-US"/>
          </a:p>
        </p:txBody>
      </p:sp>
      <p:sp>
        <p:nvSpPr>
          <p:cNvPr id="6" name="Footer Placeholder 4">
            <a:extLst>
              <a:ext uri="{FF2B5EF4-FFF2-40B4-BE49-F238E27FC236}">
                <a16:creationId xmlns:a16="http://schemas.microsoft.com/office/drawing/2014/main" id="{7766A064-62C2-4061-A0C9-1E41737A3231}"/>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B6E34EE4-F491-4B13-BB30-8A00266AE058}"/>
              </a:ext>
            </a:extLst>
          </p:cNvPr>
          <p:cNvSpPr txBox="1">
            <a:spLocks noGrp="1"/>
          </p:cNvSpPr>
          <p:nvPr>
            <p:ph type="sldNum" sz="quarter" idx="8"/>
          </p:nvPr>
        </p:nvSpPr>
        <p:spPr/>
        <p:txBody>
          <a:bodyPr/>
          <a:lstStyle>
            <a:lvl1pPr>
              <a:defRPr/>
            </a:lvl1pPr>
          </a:lstStyle>
          <a:p>
            <a:pPr lvl="0"/>
            <a:fld id="{88159E94-640A-459C-A853-BAECAD6B8670}" type="slidenum">
              <a:t>‹N›</a:t>
            </a:fld>
            <a:endParaRPr lang="en-US"/>
          </a:p>
        </p:txBody>
      </p:sp>
      <p:sp>
        <p:nvSpPr>
          <p:cNvPr id="8" name="TextBox 19">
            <a:extLst>
              <a:ext uri="{FF2B5EF4-FFF2-40B4-BE49-F238E27FC236}">
                <a16:creationId xmlns:a16="http://schemas.microsoft.com/office/drawing/2014/main" id="{13465A81-8657-4FAC-B1FC-84964617A8EA}"/>
              </a:ext>
            </a:extLst>
          </p:cNvPr>
          <p:cNvSpPr txBox="1"/>
          <p:nvPr/>
        </p:nvSpPr>
        <p:spPr>
          <a:xfrm>
            <a:off x="541873" y="79037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1">
            <a:extLst>
              <a:ext uri="{FF2B5EF4-FFF2-40B4-BE49-F238E27FC236}">
                <a16:creationId xmlns:a16="http://schemas.microsoft.com/office/drawing/2014/main" id="{336CF228-F87E-40EC-AB54-C81081BF0309}"/>
              </a:ext>
            </a:extLst>
          </p:cNvPr>
          <p:cNvSpPr txBox="1"/>
          <p:nvPr/>
        </p:nvSpPr>
        <p:spPr>
          <a:xfrm>
            <a:off x="8893015" y="288655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endParaRPr lang="en-US" sz="1800" b="0" i="0" u="none" strike="noStrike" kern="1200" cap="none" spc="0" baseline="0">
              <a:solidFill>
                <a:srgbClr val="C0E474"/>
              </a:solidFill>
              <a:uFillTx/>
              <a:latin typeface="Arial"/>
            </a:endParaRPr>
          </a:p>
        </p:txBody>
      </p:sp>
    </p:spTree>
    <p:extLst>
      <p:ext uri="{BB962C8B-B14F-4D97-AF65-F5344CB8AC3E}">
        <p14:creationId xmlns:p14="http://schemas.microsoft.com/office/powerpoint/2010/main" val="310178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48BE-510A-40FC-A15C-996E41FA54A8}"/>
              </a:ext>
            </a:extLst>
          </p:cNvPr>
          <p:cNvSpPr txBox="1">
            <a:spLocks noGrp="1"/>
          </p:cNvSpPr>
          <p:nvPr>
            <p:ph type="title"/>
          </p:nvPr>
        </p:nvSpPr>
        <p:spPr>
          <a:xfrm>
            <a:off x="677332" y="1931990"/>
            <a:ext cx="8596667" cy="2595460"/>
          </a:xfrm>
        </p:spPr>
        <p:txBody>
          <a:bodyPr anchor="b"/>
          <a:lstStyle>
            <a:lvl1pPr>
              <a:defRPr sz="4400"/>
            </a:lvl1p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FDBB3FE8-FFBD-438F-B1B7-369331DFD398}"/>
              </a:ext>
            </a:extLst>
          </p:cNvPr>
          <p:cNvSpPr txBox="1">
            <a:spLocks noGrp="1"/>
          </p:cNvSpPr>
          <p:nvPr>
            <p:ph type="body" idx="4294967295"/>
          </p:nvPr>
        </p:nvSpPr>
        <p:spPr>
          <a:xfrm>
            <a:off x="677332" y="4527450"/>
            <a:ext cx="8596667" cy="1513917"/>
          </a:xfrm>
        </p:spPr>
        <p:txBody>
          <a:bodyPr/>
          <a:lstStyle>
            <a:lvl1pPr marL="0" indent="0">
              <a:buNone/>
              <a:defRPr/>
            </a:lvl1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46A70719-C13C-40B2-B57C-0D49B635D023}"/>
              </a:ext>
            </a:extLst>
          </p:cNvPr>
          <p:cNvSpPr txBox="1">
            <a:spLocks noGrp="1"/>
          </p:cNvSpPr>
          <p:nvPr>
            <p:ph type="dt" sz="half" idx="7"/>
          </p:nvPr>
        </p:nvSpPr>
        <p:spPr/>
        <p:txBody>
          <a:bodyPr/>
          <a:lstStyle>
            <a:lvl1pPr>
              <a:defRPr/>
            </a:lvl1pPr>
          </a:lstStyle>
          <a:p>
            <a:pPr lvl="0"/>
            <a:fld id="{14D6D011-2CF5-4D7A-AF0E-D12C29735269}" type="datetime1">
              <a:rPr lang="en-US"/>
              <a:pPr lvl="0"/>
              <a:t>4/2/2020</a:t>
            </a:fld>
            <a:endParaRPr lang="en-US"/>
          </a:p>
        </p:txBody>
      </p:sp>
      <p:sp>
        <p:nvSpPr>
          <p:cNvPr id="5" name="Footer Placeholder 4">
            <a:extLst>
              <a:ext uri="{FF2B5EF4-FFF2-40B4-BE49-F238E27FC236}">
                <a16:creationId xmlns:a16="http://schemas.microsoft.com/office/drawing/2014/main" id="{D17B40CE-676B-4760-AAFF-2F80070A8D3C}"/>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19362A36-714D-441A-9A21-46161899F3C9}"/>
              </a:ext>
            </a:extLst>
          </p:cNvPr>
          <p:cNvSpPr txBox="1">
            <a:spLocks noGrp="1"/>
          </p:cNvSpPr>
          <p:nvPr>
            <p:ph type="sldNum" sz="quarter" idx="8"/>
          </p:nvPr>
        </p:nvSpPr>
        <p:spPr/>
        <p:txBody>
          <a:bodyPr/>
          <a:lstStyle>
            <a:lvl1pPr>
              <a:defRPr/>
            </a:lvl1pPr>
          </a:lstStyle>
          <a:p>
            <a:pPr lvl="0"/>
            <a:fld id="{E99AF41E-22B9-4175-8D99-6326ABA615EF}" type="slidenum">
              <a:t>‹N›</a:t>
            </a:fld>
            <a:endParaRPr lang="en-US"/>
          </a:p>
        </p:txBody>
      </p:sp>
    </p:spTree>
    <p:extLst>
      <p:ext uri="{BB962C8B-B14F-4D97-AF65-F5344CB8AC3E}">
        <p14:creationId xmlns:p14="http://schemas.microsoft.com/office/powerpoint/2010/main" val="3609259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0377-35EE-44C7-BE32-A19E59A709C8}"/>
              </a:ext>
            </a:extLst>
          </p:cNvPr>
          <p:cNvSpPr txBox="1">
            <a:spLocks noGrp="1"/>
          </p:cNvSpPr>
          <p:nvPr>
            <p:ph type="title"/>
          </p:nvPr>
        </p:nvSpPr>
        <p:spPr>
          <a:xfrm>
            <a:off x="931334" y="609603"/>
            <a:ext cx="8094131" cy="3022604"/>
          </a:xfrm>
        </p:spPr>
        <p:txBody>
          <a:bodyPr anchor="ctr"/>
          <a:lstStyle>
            <a:lvl1pPr>
              <a:defRPr sz="4400"/>
            </a:lvl1pPr>
          </a:lstStyle>
          <a:p>
            <a:pPr lvl="0"/>
            <a:r>
              <a:rPr lang="it-IT"/>
              <a:t>Fare clic per modificare lo stile del titolo dello schema</a:t>
            </a:r>
            <a:endParaRPr lang="en-US"/>
          </a:p>
        </p:txBody>
      </p:sp>
      <p:sp>
        <p:nvSpPr>
          <p:cNvPr id="3" name="Text Placeholder 9">
            <a:extLst>
              <a:ext uri="{FF2B5EF4-FFF2-40B4-BE49-F238E27FC236}">
                <a16:creationId xmlns:a16="http://schemas.microsoft.com/office/drawing/2014/main" id="{96D265DE-B473-46EA-A75A-44BEBAF62722}"/>
              </a:ext>
            </a:extLst>
          </p:cNvPr>
          <p:cNvSpPr txBox="1">
            <a:spLocks noGrp="1"/>
          </p:cNvSpPr>
          <p:nvPr>
            <p:ph type="body" idx="4294967295"/>
          </p:nvPr>
        </p:nvSpPr>
        <p:spPr>
          <a:xfrm>
            <a:off x="677332" y="4013201"/>
            <a:ext cx="8596667" cy="514249"/>
          </a:xfrm>
        </p:spPr>
        <p:txBody>
          <a:bodyPr anchor="b">
            <a:noAutofit/>
          </a:bodyPr>
          <a:lstStyle>
            <a:lvl1pPr marL="0" indent="0">
              <a:buNone/>
              <a:defRPr sz="2400"/>
            </a:lvl1pPr>
          </a:lstStyle>
          <a:p>
            <a:pPr lvl="0"/>
            <a:r>
              <a:rPr lang="it-IT"/>
              <a:t>Fare clic per modificare gli stili del testo dello schema</a:t>
            </a:r>
          </a:p>
        </p:txBody>
      </p:sp>
      <p:sp>
        <p:nvSpPr>
          <p:cNvPr id="4" name="Text Placeholder 2">
            <a:extLst>
              <a:ext uri="{FF2B5EF4-FFF2-40B4-BE49-F238E27FC236}">
                <a16:creationId xmlns:a16="http://schemas.microsoft.com/office/drawing/2014/main" id="{E2E5C0F3-C7B2-4461-8E22-2FE42EFB5F22}"/>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it-IT"/>
              <a:t>Fare clic per modificare gli stili del testo dello schema</a:t>
            </a:r>
          </a:p>
        </p:txBody>
      </p:sp>
      <p:sp>
        <p:nvSpPr>
          <p:cNvPr id="5" name="Date Placeholder 3">
            <a:extLst>
              <a:ext uri="{FF2B5EF4-FFF2-40B4-BE49-F238E27FC236}">
                <a16:creationId xmlns:a16="http://schemas.microsoft.com/office/drawing/2014/main" id="{AE75E69F-5F0F-4F7D-9AC4-BAD74F659B11}"/>
              </a:ext>
            </a:extLst>
          </p:cNvPr>
          <p:cNvSpPr txBox="1">
            <a:spLocks noGrp="1"/>
          </p:cNvSpPr>
          <p:nvPr>
            <p:ph type="dt" sz="half" idx="7"/>
          </p:nvPr>
        </p:nvSpPr>
        <p:spPr/>
        <p:txBody>
          <a:bodyPr/>
          <a:lstStyle>
            <a:lvl1pPr>
              <a:defRPr/>
            </a:lvl1pPr>
          </a:lstStyle>
          <a:p>
            <a:pPr lvl="0"/>
            <a:fld id="{1A2077E2-97A1-4490-A3E3-9C8032E0AE49}" type="datetime1">
              <a:rPr lang="en-US"/>
              <a:pPr lvl="0"/>
              <a:t>4/2/2020</a:t>
            </a:fld>
            <a:endParaRPr lang="en-US"/>
          </a:p>
        </p:txBody>
      </p:sp>
      <p:sp>
        <p:nvSpPr>
          <p:cNvPr id="6" name="Footer Placeholder 4">
            <a:extLst>
              <a:ext uri="{FF2B5EF4-FFF2-40B4-BE49-F238E27FC236}">
                <a16:creationId xmlns:a16="http://schemas.microsoft.com/office/drawing/2014/main" id="{34051B1E-22BD-435B-8726-5EC19E0107DB}"/>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8240A105-6BD9-4DAF-8DF0-CFC2DE8780F0}"/>
              </a:ext>
            </a:extLst>
          </p:cNvPr>
          <p:cNvSpPr txBox="1">
            <a:spLocks noGrp="1"/>
          </p:cNvSpPr>
          <p:nvPr>
            <p:ph type="sldNum" sz="quarter" idx="8"/>
          </p:nvPr>
        </p:nvSpPr>
        <p:spPr/>
        <p:txBody>
          <a:bodyPr/>
          <a:lstStyle>
            <a:lvl1pPr>
              <a:defRPr/>
            </a:lvl1pPr>
          </a:lstStyle>
          <a:p>
            <a:pPr lvl="0"/>
            <a:fld id="{7C861057-1270-49F1-AB8A-6D941CC31161}" type="slidenum">
              <a:t>‹N›</a:t>
            </a:fld>
            <a:endParaRPr lang="en-US"/>
          </a:p>
        </p:txBody>
      </p:sp>
      <p:sp>
        <p:nvSpPr>
          <p:cNvPr id="8" name="TextBox 23">
            <a:extLst>
              <a:ext uri="{FF2B5EF4-FFF2-40B4-BE49-F238E27FC236}">
                <a16:creationId xmlns:a16="http://schemas.microsoft.com/office/drawing/2014/main" id="{E31C9B53-0F0A-4E14-A53F-672156A266B8}"/>
              </a:ext>
            </a:extLst>
          </p:cNvPr>
          <p:cNvSpPr txBox="1"/>
          <p:nvPr/>
        </p:nvSpPr>
        <p:spPr>
          <a:xfrm>
            <a:off x="541873" y="79037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4">
            <a:extLst>
              <a:ext uri="{FF2B5EF4-FFF2-40B4-BE49-F238E27FC236}">
                <a16:creationId xmlns:a16="http://schemas.microsoft.com/office/drawing/2014/main" id="{9914B2EB-499E-49A1-BFA7-58AF20117E96}"/>
              </a:ext>
            </a:extLst>
          </p:cNvPr>
          <p:cNvSpPr txBox="1"/>
          <p:nvPr/>
        </p:nvSpPr>
        <p:spPr>
          <a:xfrm>
            <a:off x="8893015" y="288655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Tree>
    <p:extLst>
      <p:ext uri="{BB962C8B-B14F-4D97-AF65-F5344CB8AC3E}">
        <p14:creationId xmlns:p14="http://schemas.microsoft.com/office/powerpoint/2010/main" val="3641831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135D-A0D7-4077-AFD9-BDEC15AF6D18}"/>
              </a:ext>
            </a:extLst>
          </p:cNvPr>
          <p:cNvSpPr txBox="1">
            <a:spLocks noGrp="1"/>
          </p:cNvSpPr>
          <p:nvPr>
            <p:ph type="title"/>
          </p:nvPr>
        </p:nvSpPr>
        <p:spPr>
          <a:xfrm>
            <a:off x="685800" y="609603"/>
            <a:ext cx="8588200" cy="3022604"/>
          </a:xfrm>
        </p:spPr>
        <p:txBody>
          <a:bodyPr anchor="ctr"/>
          <a:lstStyle>
            <a:lvl1pPr>
              <a:defRPr sz="4400"/>
            </a:lvl1pPr>
          </a:lstStyle>
          <a:p>
            <a:pPr lvl="0"/>
            <a:r>
              <a:rPr lang="it-IT"/>
              <a:t>Fare clic per modificare lo stile del titolo dello schema</a:t>
            </a:r>
            <a:endParaRPr lang="en-US"/>
          </a:p>
        </p:txBody>
      </p:sp>
      <p:sp>
        <p:nvSpPr>
          <p:cNvPr id="3" name="Text Placeholder 9">
            <a:extLst>
              <a:ext uri="{FF2B5EF4-FFF2-40B4-BE49-F238E27FC236}">
                <a16:creationId xmlns:a16="http://schemas.microsoft.com/office/drawing/2014/main" id="{96412A9D-B8B7-424F-AF02-B2229F3B8BB6}"/>
              </a:ext>
            </a:extLst>
          </p:cNvPr>
          <p:cNvSpPr txBox="1">
            <a:spLocks noGrp="1"/>
          </p:cNvSpPr>
          <p:nvPr>
            <p:ph type="body" idx="4294967295"/>
          </p:nvPr>
        </p:nvSpPr>
        <p:spPr>
          <a:xfrm>
            <a:off x="677332" y="4013201"/>
            <a:ext cx="8596667" cy="514249"/>
          </a:xfrm>
        </p:spPr>
        <p:txBody>
          <a:bodyPr anchor="b">
            <a:noAutofit/>
          </a:bodyPr>
          <a:lstStyle>
            <a:lvl1pPr marL="0" indent="0">
              <a:buNone/>
              <a:defRPr sz="2400">
                <a:solidFill>
                  <a:srgbClr val="90C226"/>
                </a:solidFill>
              </a:defRPr>
            </a:lvl1pPr>
          </a:lstStyle>
          <a:p>
            <a:pPr lvl="0"/>
            <a:r>
              <a:rPr lang="it-IT"/>
              <a:t>Fare clic per modificare gli stili del testo dello schema</a:t>
            </a:r>
          </a:p>
        </p:txBody>
      </p:sp>
      <p:sp>
        <p:nvSpPr>
          <p:cNvPr id="4" name="Text Placeholder 2">
            <a:extLst>
              <a:ext uri="{FF2B5EF4-FFF2-40B4-BE49-F238E27FC236}">
                <a16:creationId xmlns:a16="http://schemas.microsoft.com/office/drawing/2014/main" id="{7EE0B06B-1635-451B-93B1-8636B7668FB2}"/>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it-IT"/>
              <a:t>Fare clic per modificare gli stili del testo dello schema</a:t>
            </a:r>
          </a:p>
        </p:txBody>
      </p:sp>
      <p:sp>
        <p:nvSpPr>
          <p:cNvPr id="5" name="Date Placeholder 3">
            <a:extLst>
              <a:ext uri="{FF2B5EF4-FFF2-40B4-BE49-F238E27FC236}">
                <a16:creationId xmlns:a16="http://schemas.microsoft.com/office/drawing/2014/main" id="{2C71B070-5BE3-4ACF-9D07-200D37AFA042}"/>
              </a:ext>
            </a:extLst>
          </p:cNvPr>
          <p:cNvSpPr txBox="1">
            <a:spLocks noGrp="1"/>
          </p:cNvSpPr>
          <p:nvPr>
            <p:ph type="dt" sz="half" idx="7"/>
          </p:nvPr>
        </p:nvSpPr>
        <p:spPr/>
        <p:txBody>
          <a:bodyPr/>
          <a:lstStyle>
            <a:lvl1pPr>
              <a:defRPr/>
            </a:lvl1pPr>
          </a:lstStyle>
          <a:p>
            <a:pPr lvl="0"/>
            <a:fld id="{AF865EF0-304E-49CA-BA8A-D2B05D4C1093}" type="datetime1">
              <a:rPr lang="en-US"/>
              <a:pPr lvl="0"/>
              <a:t>4/2/2020</a:t>
            </a:fld>
            <a:endParaRPr lang="en-US"/>
          </a:p>
        </p:txBody>
      </p:sp>
      <p:sp>
        <p:nvSpPr>
          <p:cNvPr id="6" name="Footer Placeholder 4">
            <a:extLst>
              <a:ext uri="{FF2B5EF4-FFF2-40B4-BE49-F238E27FC236}">
                <a16:creationId xmlns:a16="http://schemas.microsoft.com/office/drawing/2014/main" id="{3E9CC8F3-3C8E-451F-8065-AD2752624AC6}"/>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483B350E-5242-4B5F-9966-148D9AA4032A}"/>
              </a:ext>
            </a:extLst>
          </p:cNvPr>
          <p:cNvSpPr txBox="1">
            <a:spLocks noGrp="1"/>
          </p:cNvSpPr>
          <p:nvPr>
            <p:ph type="sldNum" sz="quarter" idx="8"/>
          </p:nvPr>
        </p:nvSpPr>
        <p:spPr/>
        <p:txBody>
          <a:bodyPr/>
          <a:lstStyle>
            <a:lvl1pPr>
              <a:defRPr/>
            </a:lvl1pPr>
          </a:lstStyle>
          <a:p>
            <a:pPr lvl="0"/>
            <a:fld id="{62B11917-0EE3-4582-8985-412EECBC9656}" type="slidenum">
              <a:t>‹N›</a:t>
            </a:fld>
            <a:endParaRPr lang="en-US"/>
          </a:p>
        </p:txBody>
      </p:sp>
    </p:spTree>
    <p:extLst>
      <p:ext uri="{BB962C8B-B14F-4D97-AF65-F5344CB8AC3E}">
        <p14:creationId xmlns:p14="http://schemas.microsoft.com/office/powerpoint/2010/main" val="423001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67392-9641-4969-A7DF-B1D6CC34B858}"/>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Vertical Text Placeholder 2">
            <a:extLst>
              <a:ext uri="{FF2B5EF4-FFF2-40B4-BE49-F238E27FC236}">
                <a16:creationId xmlns:a16="http://schemas.microsoft.com/office/drawing/2014/main" id="{98C4C6FE-F6C5-4BA4-B0F0-EDF85F6406AC}"/>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78A03252-66B1-4584-A041-98F09A89DD4E}"/>
              </a:ext>
            </a:extLst>
          </p:cNvPr>
          <p:cNvSpPr txBox="1">
            <a:spLocks noGrp="1"/>
          </p:cNvSpPr>
          <p:nvPr>
            <p:ph type="dt" sz="half" idx="7"/>
          </p:nvPr>
        </p:nvSpPr>
        <p:spPr/>
        <p:txBody>
          <a:bodyPr/>
          <a:lstStyle>
            <a:lvl1pPr>
              <a:defRPr/>
            </a:lvl1pPr>
          </a:lstStyle>
          <a:p>
            <a:pPr lvl="0"/>
            <a:fld id="{B33E0D36-B85B-47C5-AA4F-2E254006DCFB}" type="datetime1">
              <a:rPr lang="en-US"/>
              <a:pPr lvl="0"/>
              <a:t>4/2/2020</a:t>
            </a:fld>
            <a:endParaRPr lang="en-US"/>
          </a:p>
        </p:txBody>
      </p:sp>
      <p:sp>
        <p:nvSpPr>
          <p:cNvPr id="5" name="Footer Placeholder 4">
            <a:extLst>
              <a:ext uri="{FF2B5EF4-FFF2-40B4-BE49-F238E27FC236}">
                <a16:creationId xmlns:a16="http://schemas.microsoft.com/office/drawing/2014/main" id="{B59CAB0A-EB75-47CE-87DC-A646D0C7F778}"/>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743A5EDD-0CBC-4343-8881-62E1DA418605}"/>
              </a:ext>
            </a:extLst>
          </p:cNvPr>
          <p:cNvSpPr txBox="1">
            <a:spLocks noGrp="1"/>
          </p:cNvSpPr>
          <p:nvPr>
            <p:ph type="sldNum" sz="quarter" idx="8"/>
          </p:nvPr>
        </p:nvSpPr>
        <p:spPr/>
        <p:txBody>
          <a:bodyPr/>
          <a:lstStyle>
            <a:lvl1pPr>
              <a:defRPr/>
            </a:lvl1pPr>
          </a:lstStyle>
          <a:p>
            <a:pPr lvl="0"/>
            <a:fld id="{C7E08309-A187-44BE-83C3-C03CDF4B332E}" type="slidenum">
              <a:t>‹N›</a:t>
            </a:fld>
            <a:endParaRPr lang="en-US"/>
          </a:p>
        </p:txBody>
      </p:sp>
    </p:spTree>
    <p:extLst>
      <p:ext uri="{BB962C8B-B14F-4D97-AF65-F5344CB8AC3E}">
        <p14:creationId xmlns:p14="http://schemas.microsoft.com/office/powerpoint/2010/main" val="3831445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F7936E-9657-4DAE-85B3-AB1F47F984F9}"/>
              </a:ext>
            </a:extLst>
          </p:cNvPr>
          <p:cNvSpPr txBox="1">
            <a:spLocks noGrp="1"/>
          </p:cNvSpPr>
          <p:nvPr>
            <p:ph type="title" orient="vert"/>
          </p:nvPr>
        </p:nvSpPr>
        <p:spPr>
          <a:xfrm>
            <a:off x="7967670" y="609603"/>
            <a:ext cx="1304739" cy="5251454"/>
          </a:xfrm>
        </p:spPr>
        <p:txBody>
          <a:bodyPr vert="eaVert" anchor="ctr"/>
          <a:lstStyle>
            <a:lvl1pPr>
              <a:defRPr/>
            </a:lvl1pPr>
          </a:lstStyle>
          <a:p>
            <a:pPr lvl="0"/>
            <a:r>
              <a:rPr lang="it-IT"/>
              <a:t>Fare clic per modificare lo stile del titolo dello schema</a:t>
            </a:r>
            <a:endParaRPr lang="en-US"/>
          </a:p>
        </p:txBody>
      </p:sp>
      <p:sp>
        <p:nvSpPr>
          <p:cNvPr id="3" name="Vertical Text Placeholder 2">
            <a:extLst>
              <a:ext uri="{FF2B5EF4-FFF2-40B4-BE49-F238E27FC236}">
                <a16:creationId xmlns:a16="http://schemas.microsoft.com/office/drawing/2014/main" id="{7DF009AE-C17D-4D65-9021-E4742ED247A0}"/>
              </a:ext>
            </a:extLst>
          </p:cNvPr>
          <p:cNvSpPr txBox="1">
            <a:spLocks noGrp="1"/>
          </p:cNvSpPr>
          <p:nvPr>
            <p:ph type="body" orient="vert" idx="1"/>
          </p:nvPr>
        </p:nvSpPr>
        <p:spPr>
          <a:xfrm>
            <a:off x="677332" y="609603"/>
            <a:ext cx="7060146" cy="5251454"/>
          </a:xfrm>
        </p:spPr>
        <p:txBody>
          <a:bodyPr vert="eaVert"/>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83862091-5DB7-4C9F-9107-444CA3CC5DF6}"/>
              </a:ext>
            </a:extLst>
          </p:cNvPr>
          <p:cNvSpPr txBox="1">
            <a:spLocks noGrp="1"/>
          </p:cNvSpPr>
          <p:nvPr>
            <p:ph type="dt" sz="half" idx="7"/>
          </p:nvPr>
        </p:nvSpPr>
        <p:spPr/>
        <p:txBody>
          <a:bodyPr/>
          <a:lstStyle>
            <a:lvl1pPr>
              <a:defRPr/>
            </a:lvl1pPr>
          </a:lstStyle>
          <a:p>
            <a:pPr lvl="0"/>
            <a:fld id="{06B2BAAC-683C-425F-9D30-CF2779B1D7E0}" type="datetime1">
              <a:rPr lang="en-US"/>
              <a:pPr lvl="0"/>
              <a:t>4/2/2020</a:t>
            </a:fld>
            <a:endParaRPr lang="en-US"/>
          </a:p>
        </p:txBody>
      </p:sp>
      <p:sp>
        <p:nvSpPr>
          <p:cNvPr id="5" name="Footer Placeholder 4">
            <a:extLst>
              <a:ext uri="{FF2B5EF4-FFF2-40B4-BE49-F238E27FC236}">
                <a16:creationId xmlns:a16="http://schemas.microsoft.com/office/drawing/2014/main" id="{148D133A-18B1-437E-984B-4E4B75B4671C}"/>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A8698EB-99FD-41AB-A16E-EB26D175D6B9}"/>
              </a:ext>
            </a:extLst>
          </p:cNvPr>
          <p:cNvSpPr txBox="1">
            <a:spLocks noGrp="1"/>
          </p:cNvSpPr>
          <p:nvPr>
            <p:ph type="sldNum" sz="quarter" idx="8"/>
          </p:nvPr>
        </p:nvSpPr>
        <p:spPr/>
        <p:txBody>
          <a:bodyPr/>
          <a:lstStyle>
            <a:lvl1pPr>
              <a:defRPr/>
            </a:lvl1pPr>
          </a:lstStyle>
          <a:p>
            <a:pPr lvl="0"/>
            <a:fld id="{E096AA2F-D586-4507-A0EE-FFFD0226B502}" type="slidenum">
              <a:t>‹N›</a:t>
            </a:fld>
            <a:endParaRPr lang="en-US"/>
          </a:p>
        </p:txBody>
      </p:sp>
    </p:spTree>
    <p:extLst>
      <p:ext uri="{BB962C8B-B14F-4D97-AF65-F5344CB8AC3E}">
        <p14:creationId xmlns:p14="http://schemas.microsoft.com/office/powerpoint/2010/main" val="47255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E8925-29A0-4555-B24A-4B8A7AEC67BC}"/>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4D0E39D0-829D-424A-A99F-2830506EFF25}"/>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172A909E-EBCF-4A2F-AAD7-7AC4E2AFEA21}"/>
              </a:ext>
            </a:extLst>
          </p:cNvPr>
          <p:cNvSpPr txBox="1">
            <a:spLocks noGrp="1"/>
          </p:cNvSpPr>
          <p:nvPr>
            <p:ph type="dt" sz="half" idx="7"/>
          </p:nvPr>
        </p:nvSpPr>
        <p:spPr/>
        <p:txBody>
          <a:bodyPr/>
          <a:lstStyle>
            <a:lvl1pPr>
              <a:defRPr/>
            </a:lvl1pPr>
          </a:lstStyle>
          <a:p>
            <a:pPr lvl="0"/>
            <a:fld id="{F0B36FB7-B880-465B-9962-0ED1F81D55D0}" type="datetime1">
              <a:rPr lang="en-US"/>
              <a:pPr lvl="0"/>
              <a:t>4/2/2020</a:t>
            </a:fld>
            <a:endParaRPr lang="en-US"/>
          </a:p>
        </p:txBody>
      </p:sp>
      <p:sp>
        <p:nvSpPr>
          <p:cNvPr id="5" name="Footer Placeholder 4">
            <a:extLst>
              <a:ext uri="{FF2B5EF4-FFF2-40B4-BE49-F238E27FC236}">
                <a16:creationId xmlns:a16="http://schemas.microsoft.com/office/drawing/2014/main" id="{71908E59-CEAE-4129-813C-49790C83D29E}"/>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30D0C4C8-7BAF-42AC-B3CA-9342480FAEFB}"/>
              </a:ext>
            </a:extLst>
          </p:cNvPr>
          <p:cNvSpPr txBox="1">
            <a:spLocks noGrp="1"/>
          </p:cNvSpPr>
          <p:nvPr>
            <p:ph type="sldNum" sz="quarter" idx="8"/>
          </p:nvPr>
        </p:nvSpPr>
        <p:spPr/>
        <p:txBody>
          <a:bodyPr/>
          <a:lstStyle>
            <a:lvl1pPr>
              <a:defRPr/>
            </a:lvl1pPr>
          </a:lstStyle>
          <a:p>
            <a:pPr lvl="0"/>
            <a:fld id="{36671291-2434-4A1C-8463-99C41E89F906}" type="slidenum">
              <a:t>‹N›</a:t>
            </a:fld>
            <a:endParaRPr lang="en-US"/>
          </a:p>
        </p:txBody>
      </p:sp>
    </p:spTree>
    <p:extLst>
      <p:ext uri="{BB962C8B-B14F-4D97-AF65-F5344CB8AC3E}">
        <p14:creationId xmlns:p14="http://schemas.microsoft.com/office/powerpoint/2010/main" val="280196137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B42BE-1187-4CB3-87B1-5B736639831C}"/>
              </a:ext>
            </a:extLst>
          </p:cNvPr>
          <p:cNvSpPr txBox="1">
            <a:spLocks noGrp="1"/>
          </p:cNvSpPr>
          <p:nvPr>
            <p:ph type="title"/>
          </p:nvPr>
        </p:nvSpPr>
        <p:spPr>
          <a:xfrm>
            <a:off x="677332" y="2700863"/>
            <a:ext cx="8596667" cy="1826578"/>
          </a:xfrm>
        </p:spPr>
        <p:txBody>
          <a:bodyPr anchor="b"/>
          <a:lstStyle>
            <a:lvl1pPr>
              <a:defRPr sz="4000"/>
            </a:lvl1p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4BB51356-0738-4751-892D-F2D9B5FB7105}"/>
              </a:ext>
            </a:extLst>
          </p:cNvPr>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it-IT"/>
              <a:t>Fare clic per modificare gli stili del testo dello schema</a:t>
            </a:r>
          </a:p>
        </p:txBody>
      </p:sp>
      <p:sp>
        <p:nvSpPr>
          <p:cNvPr id="4" name="Date Placeholder 3">
            <a:extLst>
              <a:ext uri="{FF2B5EF4-FFF2-40B4-BE49-F238E27FC236}">
                <a16:creationId xmlns:a16="http://schemas.microsoft.com/office/drawing/2014/main" id="{462FAF9E-1982-47D6-A345-F8ABB9E183F2}"/>
              </a:ext>
            </a:extLst>
          </p:cNvPr>
          <p:cNvSpPr txBox="1">
            <a:spLocks noGrp="1"/>
          </p:cNvSpPr>
          <p:nvPr>
            <p:ph type="dt" sz="half" idx="7"/>
          </p:nvPr>
        </p:nvSpPr>
        <p:spPr/>
        <p:txBody>
          <a:bodyPr/>
          <a:lstStyle>
            <a:lvl1pPr>
              <a:defRPr/>
            </a:lvl1pPr>
          </a:lstStyle>
          <a:p>
            <a:pPr lvl="0"/>
            <a:fld id="{03D518F8-EC1C-457F-A126-247BBBEC8D48}" type="datetime1">
              <a:rPr lang="en-US"/>
              <a:pPr lvl="0"/>
              <a:t>4/2/2020</a:t>
            </a:fld>
            <a:endParaRPr lang="en-US"/>
          </a:p>
        </p:txBody>
      </p:sp>
      <p:sp>
        <p:nvSpPr>
          <p:cNvPr id="5" name="Footer Placeholder 4">
            <a:extLst>
              <a:ext uri="{FF2B5EF4-FFF2-40B4-BE49-F238E27FC236}">
                <a16:creationId xmlns:a16="http://schemas.microsoft.com/office/drawing/2014/main" id="{B88F9D4A-558A-45CD-A63D-16290EC7E11D}"/>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C27ED687-0332-42E6-BD4E-19FCE9405CEE}"/>
              </a:ext>
            </a:extLst>
          </p:cNvPr>
          <p:cNvSpPr txBox="1">
            <a:spLocks noGrp="1"/>
          </p:cNvSpPr>
          <p:nvPr>
            <p:ph type="sldNum" sz="quarter" idx="8"/>
          </p:nvPr>
        </p:nvSpPr>
        <p:spPr/>
        <p:txBody>
          <a:bodyPr/>
          <a:lstStyle>
            <a:lvl1pPr>
              <a:defRPr/>
            </a:lvl1pPr>
          </a:lstStyle>
          <a:p>
            <a:pPr lvl="0"/>
            <a:fld id="{D8BA183B-DE55-48BD-A6DC-E6A0E7E9040A}" type="slidenum">
              <a:t>‹N›</a:t>
            </a:fld>
            <a:endParaRPr lang="en-US"/>
          </a:p>
        </p:txBody>
      </p:sp>
    </p:spTree>
    <p:extLst>
      <p:ext uri="{BB962C8B-B14F-4D97-AF65-F5344CB8AC3E}">
        <p14:creationId xmlns:p14="http://schemas.microsoft.com/office/powerpoint/2010/main" val="4056552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128B4-D992-4F47-AE31-B0CC87F79A8E}"/>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052976A3-41DA-4992-96B3-33AE61BBB8DA}"/>
              </a:ext>
            </a:extLst>
          </p:cNvPr>
          <p:cNvSpPr txBox="1">
            <a:spLocks noGrp="1"/>
          </p:cNvSpPr>
          <p:nvPr>
            <p:ph idx="1"/>
          </p:nvPr>
        </p:nvSpPr>
        <p:spPr>
          <a:xfrm>
            <a:off x="677332" y="2160590"/>
            <a:ext cx="4184038" cy="3880768"/>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a:extLst>
              <a:ext uri="{FF2B5EF4-FFF2-40B4-BE49-F238E27FC236}">
                <a16:creationId xmlns:a16="http://schemas.microsoft.com/office/drawing/2014/main" id="{120A4502-DD14-43ED-9450-A0748683F5AD}"/>
              </a:ext>
            </a:extLst>
          </p:cNvPr>
          <p:cNvSpPr txBox="1">
            <a:spLocks noGrp="1"/>
          </p:cNvSpPr>
          <p:nvPr>
            <p:ph idx="2"/>
          </p:nvPr>
        </p:nvSpPr>
        <p:spPr>
          <a:xfrm>
            <a:off x="5089971" y="2160590"/>
            <a:ext cx="4184038" cy="3880768"/>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a:extLst>
              <a:ext uri="{FF2B5EF4-FFF2-40B4-BE49-F238E27FC236}">
                <a16:creationId xmlns:a16="http://schemas.microsoft.com/office/drawing/2014/main" id="{447DE9BC-B895-4991-8E94-FCDCCC40340F}"/>
              </a:ext>
            </a:extLst>
          </p:cNvPr>
          <p:cNvSpPr txBox="1">
            <a:spLocks noGrp="1"/>
          </p:cNvSpPr>
          <p:nvPr>
            <p:ph type="dt" sz="half" idx="7"/>
          </p:nvPr>
        </p:nvSpPr>
        <p:spPr/>
        <p:txBody>
          <a:bodyPr/>
          <a:lstStyle>
            <a:lvl1pPr>
              <a:defRPr/>
            </a:lvl1pPr>
          </a:lstStyle>
          <a:p>
            <a:pPr lvl="0"/>
            <a:fld id="{60FF53B6-7B28-4639-8DFD-9A36F367ACD8}" type="datetime1">
              <a:rPr lang="en-US"/>
              <a:pPr lvl="0"/>
              <a:t>4/2/2020</a:t>
            </a:fld>
            <a:endParaRPr lang="en-US"/>
          </a:p>
        </p:txBody>
      </p:sp>
      <p:sp>
        <p:nvSpPr>
          <p:cNvPr id="6" name="Footer Placeholder 5">
            <a:extLst>
              <a:ext uri="{FF2B5EF4-FFF2-40B4-BE49-F238E27FC236}">
                <a16:creationId xmlns:a16="http://schemas.microsoft.com/office/drawing/2014/main" id="{AF8E7878-9BA5-4689-83DE-F2DA763C47B7}"/>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BC9ECA46-E86F-430D-A238-4DAC64289CEC}"/>
              </a:ext>
            </a:extLst>
          </p:cNvPr>
          <p:cNvSpPr txBox="1">
            <a:spLocks noGrp="1"/>
          </p:cNvSpPr>
          <p:nvPr>
            <p:ph type="sldNum" sz="quarter" idx="8"/>
          </p:nvPr>
        </p:nvSpPr>
        <p:spPr/>
        <p:txBody>
          <a:bodyPr/>
          <a:lstStyle>
            <a:lvl1pPr>
              <a:defRPr/>
            </a:lvl1pPr>
          </a:lstStyle>
          <a:p>
            <a:pPr lvl="0"/>
            <a:fld id="{5F9793BE-7F82-49C0-9253-87CBD0BA76C5}" type="slidenum">
              <a:t>‹N›</a:t>
            </a:fld>
            <a:endParaRPr lang="en-US"/>
          </a:p>
        </p:txBody>
      </p:sp>
    </p:spTree>
    <p:extLst>
      <p:ext uri="{BB962C8B-B14F-4D97-AF65-F5344CB8AC3E}">
        <p14:creationId xmlns:p14="http://schemas.microsoft.com/office/powerpoint/2010/main" val="177160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14162-7D06-41EB-A135-8214CB37B4E9}"/>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Text Placeholder 2">
            <a:extLst>
              <a:ext uri="{FF2B5EF4-FFF2-40B4-BE49-F238E27FC236}">
                <a16:creationId xmlns:a16="http://schemas.microsoft.com/office/drawing/2014/main" id="{AFCB3EC3-5728-43E4-9061-66F224EF9680}"/>
              </a:ext>
            </a:extLst>
          </p:cNvPr>
          <p:cNvSpPr txBox="1">
            <a:spLocks noGrp="1"/>
          </p:cNvSpPr>
          <p:nvPr>
            <p:ph type="body" idx="1"/>
          </p:nvPr>
        </p:nvSpPr>
        <p:spPr>
          <a:xfrm>
            <a:off x="675741" y="2160983"/>
            <a:ext cx="4185620" cy="576264"/>
          </a:xfrm>
        </p:spPr>
        <p:txBody>
          <a:bodyPr anchor="b">
            <a:noAutofit/>
          </a:bodyPr>
          <a:lstStyle>
            <a:lvl1pPr marL="0" indent="0">
              <a:buNone/>
              <a:defRPr sz="2400"/>
            </a:lvl1pPr>
          </a:lstStyle>
          <a:p>
            <a:pPr lvl="0"/>
            <a:r>
              <a:rPr lang="it-IT"/>
              <a:t>Fare clic per modificare gli stili del testo dello schema</a:t>
            </a:r>
          </a:p>
        </p:txBody>
      </p:sp>
      <p:sp>
        <p:nvSpPr>
          <p:cNvPr id="4" name="Content Placeholder 3">
            <a:extLst>
              <a:ext uri="{FF2B5EF4-FFF2-40B4-BE49-F238E27FC236}">
                <a16:creationId xmlns:a16="http://schemas.microsoft.com/office/drawing/2014/main" id="{5A0E171E-F915-4BF4-9C0E-A06116B14A22}"/>
              </a:ext>
            </a:extLst>
          </p:cNvPr>
          <p:cNvSpPr txBox="1">
            <a:spLocks noGrp="1"/>
          </p:cNvSpPr>
          <p:nvPr>
            <p:ph idx="2"/>
          </p:nvPr>
        </p:nvSpPr>
        <p:spPr>
          <a:xfrm>
            <a:off x="675741" y="2737247"/>
            <a:ext cx="4185620" cy="3304120"/>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a:extLst>
              <a:ext uri="{FF2B5EF4-FFF2-40B4-BE49-F238E27FC236}">
                <a16:creationId xmlns:a16="http://schemas.microsoft.com/office/drawing/2014/main" id="{12FE609A-26E9-4FEF-BE86-EB72E4FA04E8}"/>
              </a:ext>
            </a:extLst>
          </p:cNvPr>
          <p:cNvSpPr txBox="1">
            <a:spLocks noGrp="1"/>
          </p:cNvSpPr>
          <p:nvPr>
            <p:ph type="body" idx="3"/>
          </p:nvPr>
        </p:nvSpPr>
        <p:spPr>
          <a:xfrm>
            <a:off x="5088379" y="2160983"/>
            <a:ext cx="4185620" cy="576264"/>
          </a:xfrm>
        </p:spPr>
        <p:txBody>
          <a:bodyPr anchor="b">
            <a:noAutofit/>
          </a:bodyPr>
          <a:lstStyle>
            <a:lvl1pPr marL="0" indent="0">
              <a:buNone/>
              <a:defRPr sz="2400"/>
            </a:lvl1pPr>
          </a:lstStyle>
          <a:p>
            <a:pPr lvl="0"/>
            <a:r>
              <a:rPr lang="it-IT"/>
              <a:t>Fare clic per modificare gli stili del testo dello schema</a:t>
            </a:r>
          </a:p>
        </p:txBody>
      </p:sp>
      <p:sp>
        <p:nvSpPr>
          <p:cNvPr id="6" name="Content Placeholder 5">
            <a:extLst>
              <a:ext uri="{FF2B5EF4-FFF2-40B4-BE49-F238E27FC236}">
                <a16:creationId xmlns:a16="http://schemas.microsoft.com/office/drawing/2014/main" id="{166A77C0-223E-4F35-B4E5-360B439A411F}"/>
              </a:ext>
            </a:extLst>
          </p:cNvPr>
          <p:cNvSpPr txBox="1">
            <a:spLocks noGrp="1"/>
          </p:cNvSpPr>
          <p:nvPr>
            <p:ph idx="4"/>
          </p:nvPr>
        </p:nvSpPr>
        <p:spPr>
          <a:xfrm>
            <a:off x="5088379" y="2737247"/>
            <a:ext cx="4185620" cy="3304120"/>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a:extLst>
              <a:ext uri="{FF2B5EF4-FFF2-40B4-BE49-F238E27FC236}">
                <a16:creationId xmlns:a16="http://schemas.microsoft.com/office/drawing/2014/main" id="{5A2C336B-4F88-4052-930E-19D1A4BFAD49}"/>
              </a:ext>
            </a:extLst>
          </p:cNvPr>
          <p:cNvSpPr txBox="1">
            <a:spLocks noGrp="1"/>
          </p:cNvSpPr>
          <p:nvPr>
            <p:ph type="dt" sz="half" idx="7"/>
          </p:nvPr>
        </p:nvSpPr>
        <p:spPr/>
        <p:txBody>
          <a:bodyPr/>
          <a:lstStyle>
            <a:lvl1pPr>
              <a:defRPr/>
            </a:lvl1pPr>
          </a:lstStyle>
          <a:p>
            <a:pPr lvl="0"/>
            <a:fld id="{986074C1-B4A6-4611-BCAE-3A7E6B3B9BC3}" type="datetime1">
              <a:rPr lang="en-US"/>
              <a:pPr lvl="0"/>
              <a:t>4/2/2020</a:t>
            </a:fld>
            <a:endParaRPr lang="en-US"/>
          </a:p>
        </p:txBody>
      </p:sp>
      <p:sp>
        <p:nvSpPr>
          <p:cNvPr id="8" name="Footer Placeholder 7">
            <a:extLst>
              <a:ext uri="{FF2B5EF4-FFF2-40B4-BE49-F238E27FC236}">
                <a16:creationId xmlns:a16="http://schemas.microsoft.com/office/drawing/2014/main" id="{5A4313F1-FE8F-4C78-85C6-0FE91E19D79F}"/>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AE35E491-8EF4-43BB-8FCD-D92752D143C6}"/>
              </a:ext>
            </a:extLst>
          </p:cNvPr>
          <p:cNvSpPr txBox="1">
            <a:spLocks noGrp="1"/>
          </p:cNvSpPr>
          <p:nvPr>
            <p:ph type="sldNum" sz="quarter" idx="8"/>
          </p:nvPr>
        </p:nvSpPr>
        <p:spPr/>
        <p:txBody>
          <a:bodyPr/>
          <a:lstStyle>
            <a:lvl1pPr>
              <a:defRPr/>
            </a:lvl1pPr>
          </a:lstStyle>
          <a:p>
            <a:pPr lvl="0"/>
            <a:fld id="{6394E8E8-1F51-4564-AD3B-0DD5EE8D941A}" type="slidenum">
              <a:t>‹N›</a:t>
            </a:fld>
            <a:endParaRPr lang="en-US"/>
          </a:p>
        </p:txBody>
      </p:sp>
    </p:spTree>
    <p:extLst>
      <p:ext uri="{BB962C8B-B14F-4D97-AF65-F5344CB8AC3E}">
        <p14:creationId xmlns:p14="http://schemas.microsoft.com/office/powerpoint/2010/main" val="3739468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179BB-17AD-42D0-AE7F-156838FBF8A1}"/>
              </a:ext>
            </a:extLst>
          </p:cNvPr>
          <p:cNvSpPr txBox="1">
            <a:spLocks noGrp="1"/>
          </p:cNvSpPr>
          <p:nvPr>
            <p:ph type="title"/>
          </p:nvPr>
        </p:nvSpPr>
        <p:spPr/>
        <p:txBody>
          <a:bodyPr/>
          <a:lstStyle>
            <a:lvl1pPr>
              <a:defRPr/>
            </a:lvl1pPr>
          </a:lstStyle>
          <a:p>
            <a:pPr lvl="0"/>
            <a:r>
              <a:rPr lang="it-IT"/>
              <a:t>Fare clic per modificare lo stile del titolo dello schema</a:t>
            </a:r>
            <a:endParaRPr lang="en-US"/>
          </a:p>
        </p:txBody>
      </p:sp>
      <p:sp>
        <p:nvSpPr>
          <p:cNvPr id="3" name="Date Placeholder 2">
            <a:extLst>
              <a:ext uri="{FF2B5EF4-FFF2-40B4-BE49-F238E27FC236}">
                <a16:creationId xmlns:a16="http://schemas.microsoft.com/office/drawing/2014/main" id="{77A1A2EB-CDC5-4CFB-90B1-8AA3C77DF74C}"/>
              </a:ext>
            </a:extLst>
          </p:cNvPr>
          <p:cNvSpPr txBox="1">
            <a:spLocks noGrp="1"/>
          </p:cNvSpPr>
          <p:nvPr>
            <p:ph type="dt" sz="half" idx="7"/>
          </p:nvPr>
        </p:nvSpPr>
        <p:spPr/>
        <p:txBody>
          <a:bodyPr/>
          <a:lstStyle>
            <a:lvl1pPr>
              <a:defRPr/>
            </a:lvl1pPr>
          </a:lstStyle>
          <a:p>
            <a:pPr lvl="0"/>
            <a:fld id="{50868BF1-2B40-443C-8F62-5AB2526E9AB2}" type="datetime1">
              <a:rPr lang="en-US"/>
              <a:pPr lvl="0"/>
              <a:t>4/2/2020</a:t>
            </a:fld>
            <a:endParaRPr lang="en-US"/>
          </a:p>
        </p:txBody>
      </p:sp>
      <p:sp>
        <p:nvSpPr>
          <p:cNvPr id="4" name="Footer Placeholder 3">
            <a:extLst>
              <a:ext uri="{FF2B5EF4-FFF2-40B4-BE49-F238E27FC236}">
                <a16:creationId xmlns:a16="http://schemas.microsoft.com/office/drawing/2014/main" id="{7B073A6C-F73D-4E9D-A482-8AE0E6650062}"/>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38FFEFD6-A516-4BE3-9D16-80B21FA41CAC}"/>
              </a:ext>
            </a:extLst>
          </p:cNvPr>
          <p:cNvSpPr txBox="1">
            <a:spLocks noGrp="1"/>
          </p:cNvSpPr>
          <p:nvPr>
            <p:ph type="sldNum" sz="quarter" idx="8"/>
          </p:nvPr>
        </p:nvSpPr>
        <p:spPr/>
        <p:txBody>
          <a:bodyPr/>
          <a:lstStyle>
            <a:lvl1pPr>
              <a:defRPr/>
            </a:lvl1pPr>
          </a:lstStyle>
          <a:p>
            <a:pPr lvl="0"/>
            <a:fld id="{C13FCBE7-92B7-424A-82D1-7363CEC6260C}" type="slidenum">
              <a:t>‹N›</a:t>
            </a:fld>
            <a:endParaRPr lang="en-US"/>
          </a:p>
        </p:txBody>
      </p:sp>
    </p:spTree>
    <p:extLst>
      <p:ext uri="{BB962C8B-B14F-4D97-AF65-F5344CB8AC3E}">
        <p14:creationId xmlns:p14="http://schemas.microsoft.com/office/powerpoint/2010/main" val="183343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6FD0-EE9E-425B-8D73-CF89CD0CEC81}"/>
              </a:ext>
            </a:extLst>
          </p:cNvPr>
          <p:cNvSpPr txBox="1">
            <a:spLocks noGrp="1"/>
          </p:cNvSpPr>
          <p:nvPr>
            <p:ph type="dt" sz="half" idx="7"/>
          </p:nvPr>
        </p:nvSpPr>
        <p:spPr/>
        <p:txBody>
          <a:bodyPr/>
          <a:lstStyle>
            <a:lvl1pPr>
              <a:defRPr/>
            </a:lvl1pPr>
          </a:lstStyle>
          <a:p>
            <a:pPr lvl="0"/>
            <a:fld id="{22051A96-973C-46CF-B865-6BF74827BCBC}" type="datetime1">
              <a:rPr lang="en-US"/>
              <a:pPr lvl="0"/>
              <a:t>4/2/2020</a:t>
            </a:fld>
            <a:endParaRPr lang="en-US"/>
          </a:p>
        </p:txBody>
      </p:sp>
      <p:sp>
        <p:nvSpPr>
          <p:cNvPr id="3" name="Footer Placeholder 2">
            <a:extLst>
              <a:ext uri="{FF2B5EF4-FFF2-40B4-BE49-F238E27FC236}">
                <a16:creationId xmlns:a16="http://schemas.microsoft.com/office/drawing/2014/main" id="{C3AC8E7A-E792-4D95-84CE-BF64961EF184}"/>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2CBDCCDF-DF18-42D0-9F8F-A3BB431022EA}"/>
              </a:ext>
            </a:extLst>
          </p:cNvPr>
          <p:cNvSpPr txBox="1">
            <a:spLocks noGrp="1"/>
          </p:cNvSpPr>
          <p:nvPr>
            <p:ph type="sldNum" sz="quarter" idx="8"/>
          </p:nvPr>
        </p:nvSpPr>
        <p:spPr/>
        <p:txBody>
          <a:bodyPr/>
          <a:lstStyle>
            <a:lvl1pPr>
              <a:defRPr/>
            </a:lvl1pPr>
          </a:lstStyle>
          <a:p>
            <a:pPr lvl="0"/>
            <a:fld id="{231F451A-1DB5-4912-B2C4-781C69B5FE4B}" type="slidenum">
              <a:t>‹N›</a:t>
            </a:fld>
            <a:endParaRPr lang="en-US"/>
          </a:p>
        </p:txBody>
      </p:sp>
    </p:spTree>
    <p:extLst>
      <p:ext uri="{BB962C8B-B14F-4D97-AF65-F5344CB8AC3E}">
        <p14:creationId xmlns:p14="http://schemas.microsoft.com/office/powerpoint/2010/main" val="116803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90E80-99C3-4BBF-A658-91B8E46E0C5A}"/>
              </a:ext>
            </a:extLst>
          </p:cNvPr>
          <p:cNvSpPr txBox="1">
            <a:spLocks noGrp="1"/>
          </p:cNvSpPr>
          <p:nvPr>
            <p:ph type="title"/>
          </p:nvPr>
        </p:nvSpPr>
        <p:spPr>
          <a:xfrm>
            <a:off x="677332" y="1498601"/>
            <a:ext cx="3854525" cy="1278468"/>
          </a:xfrm>
        </p:spPr>
        <p:txBody>
          <a:bodyPr anchor="b"/>
          <a:lstStyle>
            <a:lvl1pPr>
              <a:defRPr sz="2000"/>
            </a:lvl1pPr>
          </a:lstStyle>
          <a:p>
            <a:pPr lvl="0"/>
            <a:r>
              <a:rPr lang="it-IT"/>
              <a:t>Fare clic per modificare lo stile del titolo dello schema</a:t>
            </a:r>
            <a:endParaRPr lang="en-US"/>
          </a:p>
        </p:txBody>
      </p:sp>
      <p:sp>
        <p:nvSpPr>
          <p:cNvPr id="3" name="Content Placeholder 2">
            <a:extLst>
              <a:ext uri="{FF2B5EF4-FFF2-40B4-BE49-F238E27FC236}">
                <a16:creationId xmlns:a16="http://schemas.microsoft.com/office/drawing/2014/main" id="{6B82774B-0D4D-4FDF-92E7-4D9AB6BFE6A3}"/>
              </a:ext>
            </a:extLst>
          </p:cNvPr>
          <p:cNvSpPr txBox="1">
            <a:spLocks noGrp="1"/>
          </p:cNvSpPr>
          <p:nvPr>
            <p:ph idx="1"/>
          </p:nvPr>
        </p:nvSpPr>
        <p:spPr>
          <a:xfrm>
            <a:off x="4760457" y="514926"/>
            <a:ext cx="4513542" cy="5526432"/>
          </a:xfrm>
        </p:spPr>
        <p:txBody>
          <a:bodyPr/>
          <a:lstStyle>
            <a:lvl1pPr>
              <a:defRPr/>
            </a:lvl1pPr>
            <a:lvl2pPr>
              <a:defRPr/>
            </a:lvl2pPr>
            <a:lvl3pPr>
              <a:defRPr/>
            </a:lvl3pPr>
            <a:lvl4pPr>
              <a:defRPr/>
            </a:lvl4pPr>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a:extLst>
              <a:ext uri="{FF2B5EF4-FFF2-40B4-BE49-F238E27FC236}">
                <a16:creationId xmlns:a16="http://schemas.microsoft.com/office/drawing/2014/main" id="{22968518-BBBC-4A75-95CC-3B8275FAD764}"/>
              </a:ext>
            </a:extLst>
          </p:cNvPr>
          <p:cNvSpPr txBox="1">
            <a:spLocks noGrp="1"/>
          </p:cNvSpPr>
          <p:nvPr>
            <p:ph type="body" idx="2"/>
          </p:nvPr>
        </p:nvSpPr>
        <p:spPr>
          <a:xfrm>
            <a:off x="677332" y="2777069"/>
            <a:ext cx="3854525" cy="2584451"/>
          </a:xfrm>
        </p:spPr>
        <p:txBody>
          <a:bodyPr/>
          <a:lstStyle>
            <a:lvl1pPr marL="0" indent="0">
              <a:buNone/>
              <a:defRPr sz="1400"/>
            </a:lvl1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ACB5DCE5-9E10-4E76-A18A-279781F5F678}"/>
              </a:ext>
            </a:extLst>
          </p:cNvPr>
          <p:cNvSpPr txBox="1">
            <a:spLocks noGrp="1"/>
          </p:cNvSpPr>
          <p:nvPr>
            <p:ph type="dt" sz="half" idx="7"/>
          </p:nvPr>
        </p:nvSpPr>
        <p:spPr/>
        <p:txBody>
          <a:bodyPr/>
          <a:lstStyle>
            <a:lvl1pPr>
              <a:defRPr/>
            </a:lvl1pPr>
          </a:lstStyle>
          <a:p>
            <a:pPr lvl="0"/>
            <a:fld id="{0E02CF55-243A-4801-9E34-440F579ABC1F}" type="datetime1">
              <a:rPr lang="en-US"/>
              <a:pPr lvl="0"/>
              <a:t>4/2/2020</a:t>
            </a:fld>
            <a:endParaRPr lang="en-US"/>
          </a:p>
        </p:txBody>
      </p:sp>
      <p:sp>
        <p:nvSpPr>
          <p:cNvPr id="6" name="Footer Placeholder 5">
            <a:extLst>
              <a:ext uri="{FF2B5EF4-FFF2-40B4-BE49-F238E27FC236}">
                <a16:creationId xmlns:a16="http://schemas.microsoft.com/office/drawing/2014/main" id="{B3FC0663-EA26-4385-9120-8D249A9A9431}"/>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E731AE43-A1AF-482D-9342-AC51AB084FF3}"/>
              </a:ext>
            </a:extLst>
          </p:cNvPr>
          <p:cNvSpPr txBox="1">
            <a:spLocks noGrp="1"/>
          </p:cNvSpPr>
          <p:nvPr>
            <p:ph type="sldNum" sz="quarter" idx="8"/>
          </p:nvPr>
        </p:nvSpPr>
        <p:spPr/>
        <p:txBody>
          <a:bodyPr/>
          <a:lstStyle>
            <a:lvl1pPr>
              <a:defRPr/>
            </a:lvl1pPr>
          </a:lstStyle>
          <a:p>
            <a:pPr lvl="0"/>
            <a:fld id="{04344229-2FC8-44CD-95DD-8EE5174964E6}" type="slidenum">
              <a:t>‹N›</a:t>
            </a:fld>
            <a:endParaRPr lang="en-US"/>
          </a:p>
        </p:txBody>
      </p:sp>
    </p:spTree>
    <p:extLst>
      <p:ext uri="{BB962C8B-B14F-4D97-AF65-F5344CB8AC3E}">
        <p14:creationId xmlns:p14="http://schemas.microsoft.com/office/powerpoint/2010/main" val="94091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F92F3-91AD-47F9-9AC6-C45009A28CB9}"/>
              </a:ext>
            </a:extLst>
          </p:cNvPr>
          <p:cNvSpPr txBox="1">
            <a:spLocks noGrp="1"/>
          </p:cNvSpPr>
          <p:nvPr>
            <p:ph type="title"/>
          </p:nvPr>
        </p:nvSpPr>
        <p:spPr>
          <a:xfrm>
            <a:off x="677332" y="4800600"/>
            <a:ext cx="8596667" cy="566735"/>
          </a:xfrm>
        </p:spPr>
        <p:txBody>
          <a:bodyPr anchor="b"/>
          <a:lstStyle>
            <a:lvl1pPr>
              <a:defRPr sz="2400"/>
            </a:lvl1pPr>
          </a:lstStyle>
          <a:p>
            <a:pPr lvl="0"/>
            <a:r>
              <a:rPr lang="it-IT"/>
              <a:t>Fare clic per modificare lo stile del titolo dello schema</a:t>
            </a:r>
            <a:endParaRPr lang="en-US"/>
          </a:p>
        </p:txBody>
      </p:sp>
      <p:sp>
        <p:nvSpPr>
          <p:cNvPr id="3" name="Picture Placeholder 2">
            <a:extLst>
              <a:ext uri="{FF2B5EF4-FFF2-40B4-BE49-F238E27FC236}">
                <a16:creationId xmlns:a16="http://schemas.microsoft.com/office/drawing/2014/main" id="{58B18159-5070-45C5-AA89-8EB845A50D47}"/>
              </a:ext>
            </a:extLst>
          </p:cNvPr>
          <p:cNvSpPr txBox="1">
            <a:spLocks noGrp="1"/>
          </p:cNvSpPr>
          <p:nvPr>
            <p:ph type="pic" idx="1"/>
          </p:nvPr>
        </p:nvSpPr>
        <p:spPr>
          <a:xfrm>
            <a:off x="677332" y="609603"/>
            <a:ext cx="8596667" cy="3845719"/>
          </a:xfrm>
        </p:spPr>
        <p:txBody>
          <a:bodyPr anchorCtr="1"/>
          <a:lstStyle>
            <a:lvl1pPr marL="0" indent="0" algn="ctr">
              <a:buNone/>
              <a:defRPr sz="1600"/>
            </a:lvl1pPr>
          </a:lstStyle>
          <a:p>
            <a:pPr lvl="0"/>
            <a:r>
              <a:rPr lang="it-IT"/>
              <a:t>Fare clic sull'icona per inserire un'immagine</a:t>
            </a:r>
            <a:endParaRPr lang="en-US"/>
          </a:p>
        </p:txBody>
      </p:sp>
      <p:sp>
        <p:nvSpPr>
          <p:cNvPr id="4" name="Text Placeholder 3">
            <a:extLst>
              <a:ext uri="{FF2B5EF4-FFF2-40B4-BE49-F238E27FC236}">
                <a16:creationId xmlns:a16="http://schemas.microsoft.com/office/drawing/2014/main" id="{0262F68A-2BDF-45D4-8841-D8487028711C}"/>
              </a:ext>
            </a:extLst>
          </p:cNvPr>
          <p:cNvSpPr txBox="1">
            <a:spLocks noGrp="1"/>
          </p:cNvSpPr>
          <p:nvPr>
            <p:ph type="body" idx="2"/>
          </p:nvPr>
        </p:nvSpPr>
        <p:spPr>
          <a:xfrm>
            <a:off x="677332" y="5367335"/>
            <a:ext cx="8596667" cy="674022"/>
          </a:xfrm>
        </p:spPr>
        <p:txBody>
          <a:bodyPr/>
          <a:lstStyle>
            <a:lvl1pPr marL="0" indent="0">
              <a:buNone/>
              <a:defRPr sz="1200"/>
            </a:lvl1pPr>
          </a:lstStyle>
          <a:p>
            <a:pPr lvl="0"/>
            <a:r>
              <a:rPr lang="it-IT"/>
              <a:t>Fare clic per modificare gli stili del testo dello schema</a:t>
            </a:r>
          </a:p>
        </p:txBody>
      </p:sp>
      <p:sp>
        <p:nvSpPr>
          <p:cNvPr id="5" name="Date Placeholder 4">
            <a:extLst>
              <a:ext uri="{FF2B5EF4-FFF2-40B4-BE49-F238E27FC236}">
                <a16:creationId xmlns:a16="http://schemas.microsoft.com/office/drawing/2014/main" id="{4525F891-7136-4A2C-BE0D-1B677A7AE13A}"/>
              </a:ext>
            </a:extLst>
          </p:cNvPr>
          <p:cNvSpPr txBox="1">
            <a:spLocks noGrp="1"/>
          </p:cNvSpPr>
          <p:nvPr>
            <p:ph type="dt" sz="half" idx="7"/>
          </p:nvPr>
        </p:nvSpPr>
        <p:spPr/>
        <p:txBody>
          <a:bodyPr/>
          <a:lstStyle>
            <a:lvl1pPr>
              <a:defRPr/>
            </a:lvl1pPr>
          </a:lstStyle>
          <a:p>
            <a:pPr lvl="0"/>
            <a:fld id="{8E31A018-3174-4925-B20D-F08B832FBF47}" type="datetime1">
              <a:rPr lang="en-US"/>
              <a:pPr lvl="0"/>
              <a:t>4/2/2020</a:t>
            </a:fld>
            <a:endParaRPr lang="en-US"/>
          </a:p>
        </p:txBody>
      </p:sp>
      <p:sp>
        <p:nvSpPr>
          <p:cNvPr id="6" name="Footer Placeholder 5">
            <a:extLst>
              <a:ext uri="{FF2B5EF4-FFF2-40B4-BE49-F238E27FC236}">
                <a16:creationId xmlns:a16="http://schemas.microsoft.com/office/drawing/2014/main" id="{8170C42C-5FB2-4CDA-95A8-EE3A25481583}"/>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615DFD2E-3B44-4950-AB9D-9830CDBB7E8C}"/>
              </a:ext>
            </a:extLst>
          </p:cNvPr>
          <p:cNvSpPr txBox="1">
            <a:spLocks noGrp="1"/>
          </p:cNvSpPr>
          <p:nvPr>
            <p:ph type="sldNum" sz="quarter" idx="8"/>
          </p:nvPr>
        </p:nvSpPr>
        <p:spPr/>
        <p:txBody>
          <a:bodyPr/>
          <a:lstStyle>
            <a:lvl1pPr>
              <a:defRPr/>
            </a:lvl1pPr>
          </a:lstStyle>
          <a:p>
            <a:pPr lvl="0"/>
            <a:fld id="{06F8662A-F314-4B8D-924E-EB352B509E72}" type="slidenum">
              <a:t>‹N›</a:t>
            </a:fld>
            <a:endParaRPr lang="en-US"/>
          </a:p>
        </p:txBody>
      </p:sp>
    </p:spTree>
    <p:extLst>
      <p:ext uri="{BB962C8B-B14F-4D97-AF65-F5344CB8AC3E}">
        <p14:creationId xmlns:p14="http://schemas.microsoft.com/office/powerpoint/2010/main" val="230329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AD68B9D5-99C9-414B-82E2-97A13F56BD47}"/>
              </a:ext>
            </a:extLst>
          </p:cNvPr>
          <p:cNvGrpSpPr/>
          <p:nvPr/>
        </p:nvGrpSpPr>
        <p:grpSpPr>
          <a:xfrm>
            <a:off x="0" y="-8467"/>
            <a:ext cx="12192005" cy="6866467"/>
            <a:chOff x="0" y="-8467"/>
            <a:chExt cx="12192005" cy="6866467"/>
          </a:xfrm>
        </p:grpSpPr>
        <p:cxnSp>
          <p:nvCxnSpPr>
            <p:cNvPr id="3" name="Straight Connector 19">
              <a:extLst>
                <a:ext uri="{FF2B5EF4-FFF2-40B4-BE49-F238E27FC236}">
                  <a16:creationId xmlns:a16="http://schemas.microsoft.com/office/drawing/2014/main" id="{50DD5D9E-838A-4C41-9B9E-0AA2429BCA00}"/>
                </a:ext>
              </a:extLst>
            </p:cNvPr>
            <p:cNvCxnSpPr/>
            <p:nvPr/>
          </p:nvCxnSpPr>
          <p:spPr>
            <a:xfrm>
              <a:off x="9371008" y="0"/>
              <a:ext cx="1219207" cy="6858000"/>
            </a:xfrm>
            <a:prstGeom prst="straightConnector1">
              <a:avLst/>
            </a:prstGeom>
            <a:noFill/>
            <a:ln w="9528" cap="rnd">
              <a:solidFill>
                <a:srgbClr val="BFBFBF"/>
              </a:solidFill>
              <a:prstDash val="solid"/>
              <a:miter/>
            </a:ln>
          </p:spPr>
        </p:cxnSp>
        <p:cxnSp>
          <p:nvCxnSpPr>
            <p:cNvPr id="4" name="Straight Connector 20">
              <a:extLst>
                <a:ext uri="{FF2B5EF4-FFF2-40B4-BE49-F238E27FC236}">
                  <a16:creationId xmlns:a16="http://schemas.microsoft.com/office/drawing/2014/main" id="{2E2F5482-2CCD-4DC1-9C53-8E6E1AE861D2}"/>
                </a:ext>
              </a:extLst>
            </p:cNvPr>
            <p:cNvCxnSpPr/>
            <p:nvPr/>
          </p:nvCxnSpPr>
          <p:spPr>
            <a:xfrm flipH="1">
              <a:off x="7425266" y="3681410"/>
              <a:ext cx="4763557" cy="3176590"/>
            </a:xfrm>
            <a:prstGeom prst="straightConnector1">
              <a:avLst/>
            </a:prstGeom>
            <a:noFill/>
            <a:ln w="9528" cap="rnd">
              <a:solidFill>
                <a:srgbClr val="D9D9D9"/>
              </a:solidFill>
              <a:prstDash val="solid"/>
              <a:miter/>
            </a:ln>
          </p:spPr>
        </p:cxnSp>
        <p:sp>
          <p:nvSpPr>
            <p:cNvPr id="5" name="Rectangle 23">
              <a:extLst>
                <a:ext uri="{FF2B5EF4-FFF2-40B4-BE49-F238E27FC236}">
                  <a16:creationId xmlns:a16="http://schemas.microsoft.com/office/drawing/2014/main" id="{94648AA0-1F76-48B6-AC47-A0B831CCBBC4}"/>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90C226">
                <a:alpha val="3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6" name="Rectangle 25">
              <a:extLst>
                <a:ext uri="{FF2B5EF4-FFF2-40B4-BE49-F238E27FC236}">
                  <a16:creationId xmlns:a16="http://schemas.microsoft.com/office/drawing/2014/main" id="{64A492FF-FE44-438B-97FF-CC780CC52056}"/>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90C226">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7" name="Isosceles Triangle 23">
              <a:extLst>
                <a:ext uri="{FF2B5EF4-FFF2-40B4-BE49-F238E27FC236}">
                  <a16:creationId xmlns:a16="http://schemas.microsoft.com/office/drawing/2014/main" id="{13AE35CD-993F-4F88-9876-756B338C20B7}"/>
                </a:ext>
              </a:extLst>
            </p:cNvPr>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54A021">
                <a:alpha val="7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8" name="Rectangle 27">
              <a:extLst>
                <a:ext uri="{FF2B5EF4-FFF2-40B4-BE49-F238E27FC236}">
                  <a16:creationId xmlns:a16="http://schemas.microsoft.com/office/drawing/2014/main" id="{C98A502E-CC93-4354-B30A-05983FB768D2}"/>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3F7819">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9" name="Rectangle 28">
              <a:extLst>
                <a:ext uri="{FF2B5EF4-FFF2-40B4-BE49-F238E27FC236}">
                  <a16:creationId xmlns:a16="http://schemas.microsoft.com/office/drawing/2014/main" id="{A829774E-31FB-4691-BCB6-33DB9E9CFA16}"/>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C0E474">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10" name="Rectangle 29">
              <a:extLst>
                <a:ext uri="{FF2B5EF4-FFF2-40B4-BE49-F238E27FC236}">
                  <a16:creationId xmlns:a16="http://schemas.microsoft.com/office/drawing/2014/main" id="{A951A2D4-A820-4B81-A9DF-EA02DAEA3EF9}"/>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90C226">
                <a:alpha val="65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11" name="Isosceles Triangle 27">
              <a:extLst>
                <a:ext uri="{FF2B5EF4-FFF2-40B4-BE49-F238E27FC236}">
                  <a16:creationId xmlns:a16="http://schemas.microsoft.com/office/drawing/2014/main" id="{DB2B71B4-461B-4976-B5EE-7C9C58639458}"/>
                </a:ext>
              </a:extLst>
            </p:cNvPr>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90C226">
                <a:alpha val="8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sp>
          <p:nvSpPr>
            <p:cNvPr id="12" name="Isosceles Triangle 28">
              <a:extLst>
                <a:ext uri="{FF2B5EF4-FFF2-40B4-BE49-F238E27FC236}">
                  <a16:creationId xmlns:a16="http://schemas.microsoft.com/office/drawing/2014/main" id="{7C809389-3835-4D63-A528-673922825F1D}"/>
                </a:ext>
              </a:extLst>
            </p:cNvPr>
            <p:cNvSpPr/>
            <p:nvPr/>
          </p:nvSpPr>
          <p:spPr>
            <a:xfrm>
              <a:off x="0" y="4013201"/>
              <a:ext cx="448732" cy="2844798"/>
            </a:xfrm>
            <a:custGeom>
              <a:avLst/>
              <a:gdLst>
                <a:gd name="f0" fmla="val 10800000"/>
                <a:gd name="f1" fmla="val 5400000"/>
                <a:gd name="f2" fmla="val 180"/>
                <a:gd name="f3" fmla="val w"/>
                <a:gd name="f4" fmla="val h"/>
                <a:gd name="f5" fmla="val ss"/>
                <a:gd name="f6" fmla="val 0"/>
                <a:gd name="f7" fmla="+- 0 0 -360"/>
                <a:gd name="f8" fmla="+- 0 0 -270"/>
                <a:gd name="f9" fmla="+- 0 0 -180"/>
                <a:gd name="f10" fmla="+- 0 0 -90"/>
                <a:gd name="f11" fmla="abs f3"/>
                <a:gd name="f12" fmla="abs f4"/>
                <a:gd name="f13" fmla="abs f5"/>
                <a:gd name="f14" fmla="*/ f7 f0 1"/>
                <a:gd name="f15" fmla="*/ f8 f0 1"/>
                <a:gd name="f16" fmla="*/ f9 f0 1"/>
                <a:gd name="f17" fmla="*/ f10 f0 1"/>
                <a:gd name="f18" fmla="?: f11 f3 1"/>
                <a:gd name="f19" fmla="?: f12 f4 1"/>
                <a:gd name="f20" fmla="?: f13 f5 1"/>
                <a:gd name="f21" fmla="*/ f14 1 f2"/>
                <a:gd name="f22" fmla="*/ f15 1 f2"/>
                <a:gd name="f23" fmla="*/ f16 1 f2"/>
                <a:gd name="f24" fmla="*/ f17 1 f2"/>
                <a:gd name="f25" fmla="*/ f18 1 21600"/>
                <a:gd name="f26" fmla="*/ f19 1 21600"/>
                <a:gd name="f27" fmla="*/ 21600 f18 1"/>
                <a:gd name="f28" fmla="*/ 21600 f19 1"/>
                <a:gd name="f29" fmla="+- f21 0 f1"/>
                <a:gd name="f30" fmla="+- f22 0 f1"/>
                <a:gd name="f31" fmla="+- f23 0 f1"/>
                <a:gd name="f32" fmla="+- f24 0 f1"/>
                <a:gd name="f33" fmla="min f26 f25"/>
                <a:gd name="f34" fmla="*/ f27 1 f20"/>
                <a:gd name="f35" fmla="*/ f28 1 f20"/>
                <a:gd name="f36" fmla="val f34"/>
                <a:gd name="f37" fmla="val f35"/>
                <a:gd name="f38" fmla="*/ f6 f33 1"/>
                <a:gd name="f39" fmla="+- f37 0 f6"/>
                <a:gd name="f40" fmla="+- f36 0 f6"/>
                <a:gd name="f41" fmla="*/ f37 f33 1"/>
                <a:gd name="f42" fmla="*/ f36 f33 1"/>
                <a:gd name="f43" fmla="*/ f39 1 2"/>
                <a:gd name="f44" fmla="*/ f40 1 2"/>
                <a:gd name="f45" fmla="*/ f40 f6 1"/>
                <a:gd name="f46" fmla="+- f6 f43 0"/>
                <a:gd name="f47" fmla="*/ f45 1 200000"/>
                <a:gd name="f48" fmla="*/ f45 1 100000"/>
                <a:gd name="f49" fmla="+- f47 f44 0"/>
                <a:gd name="f50" fmla="*/ f47 f33 1"/>
                <a:gd name="f51" fmla="*/ f46 f33 1"/>
                <a:gd name="f52" fmla="*/ f48 f33 1"/>
                <a:gd name="f53" fmla="*/ f49 f33 1"/>
              </a:gdLst>
              <a:ahLst/>
              <a:cxnLst>
                <a:cxn ang="3cd4">
                  <a:pos x="hc" y="t"/>
                </a:cxn>
                <a:cxn ang="0">
                  <a:pos x="r" y="vc"/>
                </a:cxn>
                <a:cxn ang="cd4">
                  <a:pos x="hc" y="b"/>
                </a:cxn>
                <a:cxn ang="cd2">
                  <a:pos x="l" y="vc"/>
                </a:cxn>
                <a:cxn ang="f29">
                  <a:pos x="f52" y="f38"/>
                </a:cxn>
                <a:cxn ang="f30">
                  <a:pos x="f50" y="f51"/>
                </a:cxn>
                <a:cxn ang="f31">
                  <a:pos x="f38" y="f41"/>
                </a:cxn>
                <a:cxn ang="f31">
                  <a:pos x="f52" y="f41"/>
                </a:cxn>
                <a:cxn ang="f31">
                  <a:pos x="f42" y="f41"/>
                </a:cxn>
                <a:cxn ang="f32">
                  <a:pos x="f53" y="f51"/>
                </a:cxn>
              </a:cxnLst>
              <a:rect l="f50" t="f51" r="f53" b="f41"/>
              <a:pathLst>
                <a:path>
                  <a:moveTo>
                    <a:pt x="f38" y="f41"/>
                  </a:moveTo>
                  <a:lnTo>
                    <a:pt x="f52" y="f38"/>
                  </a:lnTo>
                  <a:lnTo>
                    <a:pt x="f42" y="f41"/>
                  </a:lnTo>
                  <a:close/>
                </a:path>
              </a:pathLst>
            </a:custGeom>
            <a:solidFill>
              <a:srgbClr val="90C226">
                <a:alpha val="85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Calibri"/>
              </a:endParaRPr>
            </a:p>
          </p:txBody>
        </p:sp>
      </p:grpSp>
      <p:sp>
        <p:nvSpPr>
          <p:cNvPr id="13" name="Title Placeholder 1">
            <a:extLst>
              <a:ext uri="{FF2B5EF4-FFF2-40B4-BE49-F238E27FC236}">
                <a16:creationId xmlns:a16="http://schemas.microsoft.com/office/drawing/2014/main" id="{5A192BC0-7C3E-4548-97C3-66F16A2D566D}"/>
              </a:ext>
            </a:extLst>
          </p:cNvPr>
          <p:cNvSpPr txBox="1">
            <a:spLocks noGrp="1"/>
          </p:cNvSpPr>
          <p:nvPr>
            <p:ph type="title"/>
          </p:nvPr>
        </p:nvSpPr>
        <p:spPr>
          <a:xfrm>
            <a:off x="677332" y="609603"/>
            <a:ext cx="8596667" cy="1320795"/>
          </a:xfrm>
          <a:prstGeom prst="rect">
            <a:avLst/>
          </a:prstGeom>
          <a:noFill/>
          <a:ln>
            <a:noFill/>
          </a:ln>
        </p:spPr>
        <p:txBody>
          <a:bodyPr vert="horz" wrap="square" lIns="91440" tIns="45720" rIns="91440" bIns="45720" anchor="t" anchorCtr="0" compatLnSpc="1">
            <a:normAutofit/>
          </a:bodyPr>
          <a:lstStyle/>
          <a:p>
            <a:pPr lvl="0"/>
            <a:r>
              <a:rPr lang="it-IT"/>
              <a:t>Fare clic per modificare lo stile del titolo dello schema</a:t>
            </a:r>
            <a:endParaRPr lang="en-US"/>
          </a:p>
        </p:txBody>
      </p:sp>
      <p:sp>
        <p:nvSpPr>
          <p:cNvPr id="14" name="Text Placeholder 2">
            <a:extLst>
              <a:ext uri="{FF2B5EF4-FFF2-40B4-BE49-F238E27FC236}">
                <a16:creationId xmlns:a16="http://schemas.microsoft.com/office/drawing/2014/main" id="{0418F3FD-D06F-4788-A28F-CF680E7310C7}"/>
              </a:ext>
            </a:extLst>
          </p:cNvPr>
          <p:cNvSpPr txBox="1">
            <a:spLocks noGrp="1"/>
          </p:cNvSpPr>
          <p:nvPr>
            <p:ph type="body" idx="1"/>
          </p:nvPr>
        </p:nvSpPr>
        <p:spPr>
          <a:xfrm>
            <a:off x="677332" y="2160590"/>
            <a:ext cx="8596667" cy="3880768"/>
          </a:xfrm>
          <a:prstGeom prst="rect">
            <a:avLst/>
          </a:prstGeom>
          <a:noFill/>
          <a:ln>
            <a:noFill/>
          </a:ln>
        </p:spPr>
        <p:txBody>
          <a:bodyPr vert="horz" wrap="square" lIns="91440" tIns="45720" rIns="91440" bIns="45720" anchor="t" anchorCtr="0" compatLnSpc="1">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5" name="Date Placeholder 3">
            <a:extLst>
              <a:ext uri="{FF2B5EF4-FFF2-40B4-BE49-F238E27FC236}">
                <a16:creationId xmlns:a16="http://schemas.microsoft.com/office/drawing/2014/main" id="{ECFB4A5E-9DEA-44C2-A2EF-39C64DAD9AF0}"/>
              </a:ext>
            </a:extLst>
          </p:cNvPr>
          <p:cNvSpPr txBox="1">
            <a:spLocks noGrp="1"/>
          </p:cNvSpPr>
          <p:nvPr>
            <p:ph type="dt" sz="half" idx="2"/>
          </p:nvPr>
        </p:nvSpPr>
        <p:spPr>
          <a:xfrm>
            <a:off x="7205133" y="6041358"/>
            <a:ext cx="9119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Trebuchet MS"/>
              </a:defRPr>
            </a:lvl1pPr>
          </a:lstStyle>
          <a:p>
            <a:pPr lvl="0"/>
            <a:fld id="{ED55AA51-9A29-4A3A-8381-358AA13340EC}" type="datetime1">
              <a:rPr lang="en-US"/>
              <a:pPr lvl="0"/>
              <a:t>4/2/2020</a:t>
            </a:fld>
            <a:endParaRPr lang="en-US"/>
          </a:p>
        </p:txBody>
      </p:sp>
      <p:sp>
        <p:nvSpPr>
          <p:cNvPr id="16" name="Footer Placeholder 4">
            <a:extLst>
              <a:ext uri="{FF2B5EF4-FFF2-40B4-BE49-F238E27FC236}">
                <a16:creationId xmlns:a16="http://schemas.microsoft.com/office/drawing/2014/main" id="{B1320F61-B8F5-45CB-960A-63D0A5A2B0CA}"/>
              </a:ext>
            </a:extLst>
          </p:cNvPr>
          <p:cNvSpPr txBox="1">
            <a:spLocks noGrp="1"/>
          </p:cNvSpPr>
          <p:nvPr>
            <p:ph type="ftr" sz="quarter" idx="3"/>
          </p:nvPr>
        </p:nvSpPr>
        <p:spPr>
          <a:xfrm>
            <a:off x="677332" y="6041358"/>
            <a:ext cx="6297609"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Trebuchet MS"/>
              </a:defRPr>
            </a:lvl1pPr>
          </a:lstStyle>
          <a:p>
            <a:pPr lvl="0"/>
            <a:endParaRPr lang="en-US"/>
          </a:p>
        </p:txBody>
      </p:sp>
      <p:sp>
        <p:nvSpPr>
          <p:cNvPr id="17" name="Slide Number Placeholder 5">
            <a:extLst>
              <a:ext uri="{FF2B5EF4-FFF2-40B4-BE49-F238E27FC236}">
                <a16:creationId xmlns:a16="http://schemas.microsoft.com/office/drawing/2014/main" id="{B2274603-5E6D-4F03-AD88-24B68784E2A7}"/>
              </a:ext>
            </a:extLst>
          </p:cNvPr>
          <p:cNvSpPr txBox="1">
            <a:spLocks noGrp="1"/>
          </p:cNvSpPr>
          <p:nvPr>
            <p:ph type="sldNum" sz="quarter" idx="4"/>
          </p:nvPr>
        </p:nvSpPr>
        <p:spPr>
          <a:xfrm>
            <a:off x="8590659" y="6041358"/>
            <a:ext cx="6833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90C226"/>
                </a:solidFill>
                <a:uFillTx/>
                <a:latin typeface="Trebuchet MS"/>
              </a:defRPr>
            </a:lvl1pPr>
          </a:lstStyle>
          <a:p>
            <a:pPr lvl="0"/>
            <a:fld id="{7B546AE8-7542-4CF0-BCA2-D7F3FED17D33}" type="slidenum">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it-IT" sz="3600" b="0" i="0" u="none" strike="noStrike" kern="1200" cap="none" spc="0" baseline="0">
          <a:solidFill>
            <a:srgbClr val="90C226"/>
          </a:solidFill>
          <a:uFillTx/>
          <a:latin typeface="Trebuchet MS"/>
        </a:defRPr>
      </a:lvl1pPr>
    </p:titleStyle>
    <p:bodyStyle>
      <a:lvl1pPr marL="342900" marR="0" lvl="0" indent="-342900" algn="l" defTabSz="457200" rtl="0" fontAlgn="auto" hangingPunct="1">
        <a:lnSpc>
          <a:spcPct val="100000"/>
        </a:lnSpc>
        <a:spcBef>
          <a:spcPts val="1000"/>
        </a:spcBef>
        <a:spcAft>
          <a:spcPts val="0"/>
        </a:spcAft>
        <a:buClr>
          <a:srgbClr val="90C226"/>
        </a:buClr>
        <a:buSzPct val="80000"/>
        <a:buFont typeface="Wingdings 3"/>
        <a:buChar char=""/>
        <a:tabLst/>
        <a:defRPr lang="it-IT" sz="1800" b="0" i="0" u="none" strike="noStrike" kern="1200" cap="none" spc="0" baseline="0">
          <a:solidFill>
            <a:srgbClr val="404040"/>
          </a:solidFill>
          <a:uFillTx/>
          <a:latin typeface="Trebuchet MS"/>
        </a:defRPr>
      </a:lvl1pPr>
      <a:lvl2pPr marL="742950" marR="0" lvl="1" indent="-285750" algn="l" defTabSz="457200" rtl="0" fontAlgn="auto" hangingPunct="1">
        <a:lnSpc>
          <a:spcPct val="100000"/>
        </a:lnSpc>
        <a:spcBef>
          <a:spcPts val="1000"/>
        </a:spcBef>
        <a:spcAft>
          <a:spcPts val="0"/>
        </a:spcAft>
        <a:buClr>
          <a:srgbClr val="90C226"/>
        </a:buClr>
        <a:buSzPct val="80000"/>
        <a:buFont typeface="Wingdings 3"/>
        <a:buChar char=""/>
        <a:tabLst/>
        <a:defRPr lang="it-IT" sz="1600" b="0" i="0" u="none" strike="noStrike" kern="1200" cap="none" spc="0" baseline="0">
          <a:solidFill>
            <a:srgbClr val="404040"/>
          </a:solidFill>
          <a:uFillTx/>
          <a:latin typeface="Trebuchet MS"/>
        </a:defRPr>
      </a:lvl2pPr>
      <a:lvl3pPr marL="1143000" marR="0" lvl="2" indent="-228600" algn="l" defTabSz="457200" rtl="0" fontAlgn="auto" hangingPunct="1">
        <a:lnSpc>
          <a:spcPct val="100000"/>
        </a:lnSpc>
        <a:spcBef>
          <a:spcPts val="1000"/>
        </a:spcBef>
        <a:spcAft>
          <a:spcPts val="0"/>
        </a:spcAft>
        <a:buClr>
          <a:srgbClr val="90C226"/>
        </a:buClr>
        <a:buSzPct val="80000"/>
        <a:buFont typeface="Wingdings 3"/>
        <a:buChar char=""/>
        <a:tabLst/>
        <a:defRPr lang="it-IT" sz="1400" b="0" i="0" u="none" strike="noStrike" kern="1200" cap="none" spc="0" baseline="0">
          <a:solidFill>
            <a:srgbClr val="404040"/>
          </a:solidFill>
          <a:uFillTx/>
          <a:latin typeface="Trebuchet MS"/>
        </a:defRPr>
      </a:lvl3pPr>
      <a:lvl4pPr marL="1600200" marR="0" lvl="3" indent="-228600" algn="l" defTabSz="457200" rtl="0" fontAlgn="auto" hangingPunct="1">
        <a:lnSpc>
          <a:spcPct val="100000"/>
        </a:lnSpc>
        <a:spcBef>
          <a:spcPts val="1000"/>
        </a:spcBef>
        <a:spcAft>
          <a:spcPts val="0"/>
        </a:spcAft>
        <a:buClr>
          <a:srgbClr val="90C226"/>
        </a:buClr>
        <a:buSzPct val="80000"/>
        <a:buFont typeface="Wingdings 3"/>
        <a:buChar char=""/>
        <a:tabLst/>
        <a:defRPr lang="it-IT" sz="1200" b="0" i="0" u="none" strike="noStrike" kern="1200" cap="none" spc="0" baseline="0">
          <a:solidFill>
            <a:srgbClr val="404040"/>
          </a:solidFill>
          <a:uFillTx/>
          <a:latin typeface="Trebuchet MS"/>
        </a:defRPr>
      </a:lvl4pPr>
      <a:lvl5pPr marL="2057400" marR="0" lvl="4" indent="-228600" algn="l" defTabSz="457200" rtl="0" fontAlgn="auto" hangingPunct="1">
        <a:lnSpc>
          <a:spcPct val="100000"/>
        </a:lnSpc>
        <a:spcBef>
          <a:spcPts val="1000"/>
        </a:spcBef>
        <a:spcAft>
          <a:spcPts val="0"/>
        </a:spcAft>
        <a:buClr>
          <a:srgbClr val="90C226"/>
        </a:buClr>
        <a:buSzPct val="80000"/>
        <a:buFont typeface="Wingdings 3"/>
        <a:buChar char=""/>
        <a:tabLst/>
        <a:defRPr lang="it-IT" sz="1200" b="0" i="0" u="none" strike="noStrike" kern="1200" cap="none" spc="0" baseline="0">
          <a:solidFill>
            <a:srgbClr val="404040"/>
          </a:solidFill>
          <a:uFillTx/>
          <a:latin typeface="Trebuchet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EFB9CE-812F-4FF1-84DD-0404245D988A}"/>
              </a:ext>
            </a:extLst>
          </p:cNvPr>
          <p:cNvSpPr txBox="1">
            <a:spLocks noGrp="1"/>
          </p:cNvSpPr>
          <p:nvPr>
            <p:ph type="ctrTitle"/>
          </p:nvPr>
        </p:nvSpPr>
        <p:spPr>
          <a:xfrm>
            <a:off x="1283515" y="517010"/>
            <a:ext cx="7873038" cy="1789965"/>
          </a:xfrm>
        </p:spPr>
        <p:txBody>
          <a:bodyPr/>
          <a:lstStyle/>
          <a:p>
            <a:pPr lvl="0" algn="l"/>
            <a:r>
              <a:rPr lang="it-IT"/>
              <a:t>Max Weber e la sociologia della religione </a:t>
            </a:r>
          </a:p>
        </p:txBody>
      </p:sp>
      <p:sp>
        <p:nvSpPr>
          <p:cNvPr id="3" name="Sottotitolo 2">
            <a:extLst>
              <a:ext uri="{FF2B5EF4-FFF2-40B4-BE49-F238E27FC236}">
                <a16:creationId xmlns:a16="http://schemas.microsoft.com/office/drawing/2014/main" id="{06F8F287-583B-40CD-AF28-A0302D7AB94A}"/>
              </a:ext>
            </a:extLst>
          </p:cNvPr>
          <p:cNvSpPr txBox="1">
            <a:spLocks noGrp="1"/>
          </p:cNvSpPr>
          <p:nvPr>
            <p:ph type="subTitle" idx="1"/>
          </p:nvPr>
        </p:nvSpPr>
        <p:spPr>
          <a:xfrm>
            <a:off x="1389622" y="2473698"/>
            <a:ext cx="7766931" cy="3977429"/>
          </a:xfrm>
        </p:spPr>
        <p:txBody>
          <a:bodyPr/>
          <a:lstStyle/>
          <a:p>
            <a:pPr lvl="0" algn="just"/>
            <a:r>
              <a:rPr lang="it-IT" sz="1900">
                <a:latin typeface="Times New Roman" pitchFamily="18"/>
                <a:cs typeface="Times New Roman" pitchFamily="18"/>
              </a:rPr>
              <a:t>Il punto di partenza degli studi weberiani di sociologia della religione è il seguente:</a:t>
            </a:r>
          </a:p>
          <a:p>
            <a:pPr lvl="0" algn="just"/>
            <a:r>
              <a:rPr lang="it-IT" sz="1900">
                <a:latin typeface="Times New Roman" pitchFamily="18"/>
                <a:cs typeface="Times New Roman" pitchFamily="18"/>
              </a:rPr>
              <a:t>         </a:t>
            </a:r>
            <a:r>
              <a:rPr lang="it-IT" sz="1900">
                <a:solidFill>
                  <a:srgbClr val="FF0000"/>
                </a:solidFill>
                <a:latin typeface="Times New Roman" pitchFamily="18"/>
                <a:cs typeface="Times New Roman" pitchFamily="18"/>
              </a:rPr>
              <a:t>«In quale misura le concezioni religiose hanno influenzato il comportamento economico delle diverse società?»</a:t>
            </a:r>
          </a:p>
          <a:p>
            <a:pPr lvl="0" algn="just"/>
            <a:r>
              <a:rPr lang="it-IT" sz="1900">
                <a:solidFill>
                  <a:srgbClr val="000000"/>
                </a:solidFill>
                <a:latin typeface="Times New Roman" pitchFamily="18"/>
                <a:cs typeface="Times New Roman" pitchFamily="18"/>
              </a:rPr>
              <a:t>Weber non rifiuta l’approccio di Marx al rapporto tra economia e religione, ma lo ritiene inadeguato e parziale. In questo senso rifiuta il monocausalismo della teoria marxista della struttura e della sovrastruttura.</a:t>
            </a:r>
          </a:p>
          <a:p>
            <a:pPr lvl="0" algn="just"/>
            <a:r>
              <a:rPr lang="it-IT" sz="1900">
                <a:solidFill>
                  <a:srgbClr val="000000"/>
                </a:solidFill>
                <a:latin typeface="Times New Roman" pitchFamily="18"/>
                <a:cs typeface="Times New Roman" pitchFamily="18"/>
              </a:rPr>
              <a:t>Nemmeno Weber vuole sostituire ad una interpretazione causale della storia e della cultura unilateralmente materialistica, un’altra spiritualistica, altrettanto unilaterale. Tutte e due, egli dice «sono ugualmente possibili, ma con tutte e due si serve ugualmente poco alla verità storica, se pretendono di essere non una preprazione ma una conclusione dell’indagine» </a:t>
            </a:r>
            <a:endParaRPr lang="it-IT" sz="1900">
              <a:solidFill>
                <a:srgbClr val="FFFFFF"/>
              </a:solidFill>
              <a:latin typeface="Times New Roman" pitchFamily="18"/>
              <a:cs typeface="Times New Roman" pitchFamily="1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F7EE4C-2106-41A4-A1DE-C695D77DA2CC}"/>
              </a:ext>
            </a:extLst>
          </p:cNvPr>
          <p:cNvSpPr txBox="1">
            <a:spLocks noGrp="1"/>
          </p:cNvSpPr>
          <p:nvPr>
            <p:ph type="title"/>
          </p:nvPr>
        </p:nvSpPr>
        <p:spPr>
          <a:xfrm>
            <a:off x="523786" y="609603"/>
            <a:ext cx="8750213" cy="1165933"/>
          </a:xfrm>
        </p:spPr>
        <p:txBody>
          <a:bodyPr/>
          <a:lstStyle/>
          <a:p>
            <a:pPr lvl="0"/>
            <a:r>
              <a:rPr lang="it-IT" sz="3200"/>
              <a:t>Industry and Frugality. La produttività. La metafora della  ‘gabbia d’acciaio’.</a:t>
            </a:r>
          </a:p>
        </p:txBody>
      </p:sp>
      <p:sp>
        <p:nvSpPr>
          <p:cNvPr id="3" name="Segnaposto contenuto 2">
            <a:extLst>
              <a:ext uri="{FF2B5EF4-FFF2-40B4-BE49-F238E27FC236}">
                <a16:creationId xmlns:a16="http://schemas.microsoft.com/office/drawing/2014/main" id="{229CF767-61D8-4708-BC4F-4A45BC0F75DD}"/>
              </a:ext>
            </a:extLst>
          </p:cNvPr>
          <p:cNvSpPr txBox="1">
            <a:spLocks noGrp="1"/>
          </p:cNvSpPr>
          <p:nvPr>
            <p:ph idx="1"/>
          </p:nvPr>
        </p:nvSpPr>
        <p:spPr>
          <a:xfrm>
            <a:off x="594808" y="1615735"/>
            <a:ext cx="8679192" cy="4425622"/>
          </a:xfrm>
        </p:spPr>
        <p:txBody>
          <a:bodyPr/>
          <a:lstStyle/>
          <a:p>
            <a:pPr lvl="0">
              <a:lnSpc>
                <a:spcPct val="90000"/>
              </a:lnSpc>
            </a:pPr>
            <a:endParaRPr lang="it-IT" sz="1700"/>
          </a:p>
          <a:p>
            <a:pPr lvl="0">
              <a:lnSpc>
                <a:spcPct val="90000"/>
              </a:lnSpc>
            </a:pPr>
            <a:r>
              <a:rPr lang="it-IT" sz="1700"/>
              <a:t>Ma che cosa, nel frattempo, è cambiato, dopo l’affermarsi di questa ascesi intramondana di impronta religiosa e calvinista?</a:t>
            </a:r>
          </a:p>
          <a:p>
            <a:pPr lvl="0">
              <a:lnSpc>
                <a:spcPct val="90000"/>
              </a:lnSpc>
            </a:pPr>
            <a:r>
              <a:rPr lang="it-IT" sz="1700"/>
              <a:t>Risponde M. Weber:</a:t>
            </a:r>
          </a:p>
          <a:p>
            <a:pPr lvl="0">
              <a:lnSpc>
                <a:spcPct val="90000"/>
              </a:lnSpc>
            </a:pPr>
            <a:r>
              <a:rPr lang="it-IT" sz="1700"/>
              <a:t>«Il puritano </a:t>
            </a:r>
            <a:r>
              <a:rPr lang="it-IT" sz="1700" i="1"/>
              <a:t>volle</a:t>
            </a:r>
            <a:r>
              <a:rPr lang="it-IT" sz="1700"/>
              <a:t> essere un professionista, noi </a:t>
            </a:r>
            <a:r>
              <a:rPr lang="it-IT" sz="1700" i="1"/>
              <a:t>dobbiamo</a:t>
            </a:r>
            <a:r>
              <a:rPr lang="it-IT" sz="1700"/>
              <a:t> esserlo»</a:t>
            </a:r>
          </a:p>
          <a:p>
            <a:pPr lvl="0">
              <a:lnSpc>
                <a:spcPct val="90000"/>
              </a:lnSpc>
            </a:pPr>
            <a:r>
              <a:rPr lang="it-IT" sz="1700"/>
              <a:t>Nasce il «potente ordinamento economico moderno». Un ingranaggio che impone a tutti lo stesso stile di vita. Il capitalismo acquisisce un fondamento meccanico. Non occorre più questa concezione religiosa. </a:t>
            </a:r>
          </a:p>
          <a:p>
            <a:pPr lvl="0" algn="just">
              <a:lnSpc>
                <a:spcPct val="90000"/>
              </a:lnSpc>
            </a:pPr>
            <a:r>
              <a:rPr lang="it-IT" sz="1700">
                <a:solidFill>
                  <a:srgbClr val="FF0000"/>
                </a:solidFill>
              </a:rPr>
              <a:t>«Solo come un mantello sottile, che ognuno potrebbe buttar via, secondo la concezione del Baxter, la preoccupazione per i beni esteriori doveva avvolgere le spalle degli ‘eletti’. Ma il destino fece del mantello una gabbia di acciaio. Mentre l’ascesi imprendeva a trasformare il mondo e ad operare nel mondo, i beni esteriori di questo mondo acquistarono una forma sempre più grande nella storia. Oggi lo spirito dell’ascesi è sparito, chissà se per sempre, da questa gabbia» (p. 321)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730B58-7D74-4BD5-8030-514EE4D715FB}"/>
              </a:ext>
            </a:extLst>
          </p:cNvPr>
          <p:cNvSpPr txBox="1">
            <a:spLocks noGrp="1"/>
          </p:cNvSpPr>
          <p:nvPr>
            <p:ph type="title"/>
          </p:nvPr>
        </p:nvSpPr>
        <p:spPr>
          <a:xfrm>
            <a:off x="677332" y="609603"/>
            <a:ext cx="8596667" cy="686540"/>
          </a:xfrm>
        </p:spPr>
        <p:txBody>
          <a:bodyPr/>
          <a:lstStyle/>
          <a:p>
            <a:endParaRPr lang="it-IT"/>
          </a:p>
        </p:txBody>
      </p:sp>
      <p:sp>
        <p:nvSpPr>
          <p:cNvPr id="3" name="Segnaposto contenuto 2">
            <a:extLst>
              <a:ext uri="{FF2B5EF4-FFF2-40B4-BE49-F238E27FC236}">
                <a16:creationId xmlns:a16="http://schemas.microsoft.com/office/drawing/2014/main" id="{59F70061-7E9E-4E83-BC4C-E95C829BA161}"/>
              </a:ext>
            </a:extLst>
          </p:cNvPr>
          <p:cNvSpPr txBox="1">
            <a:spLocks noGrp="1"/>
          </p:cNvSpPr>
          <p:nvPr>
            <p:ph idx="1"/>
          </p:nvPr>
        </p:nvSpPr>
        <p:spPr>
          <a:xfrm>
            <a:off x="594808" y="1615735"/>
            <a:ext cx="8679192" cy="4829449"/>
          </a:xfrm>
        </p:spPr>
        <p:txBody>
          <a:bodyPr/>
          <a:lstStyle/>
          <a:p>
            <a:pPr lvl="0"/>
            <a:r>
              <a:rPr lang="it-IT"/>
              <a:t>Il capitalismo vittorioso «non ha più bisogno di questo aiuto» (cioè dello spirito ascetico).</a:t>
            </a:r>
          </a:p>
          <a:p>
            <a:pPr lvl="0" algn="just"/>
            <a:r>
              <a:rPr lang="it-IT"/>
              <a:t>«Nel paese dove più fortemente si è sviluppato, negli Stati Uniti, l’attività economica, spogliata del suo senso etico-religioso, tende ad associarsi a passioni puramente agonali, che non di rado le imprimono precisamente il carattere di uno sport»  (p. 321) </a:t>
            </a:r>
          </a:p>
          <a:p>
            <a:pPr lvl="0" algn="just"/>
            <a:endParaRPr lang="it-IT"/>
          </a:p>
          <a:p>
            <a:pPr lvl="0" algn="just"/>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C0CF42-AD2A-4E50-A273-09F0653531B2}"/>
              </a:ext>
            </a:extLst>
          </p:cNvPr>
          <p:cNvSpPr txBox="1">
            <a:spLocks noGrp="1"/>
          </p:cNvSpPr>
          <p:nvPr>
            <p:ph type="title"/>
          </p:nvPr>
        </p:nvSpPr>
        <p:spPr>
          <a:xfrm>
            <a:off x="738231" y="609603"/>
            <a:ext cx="8535768" cy="447415"/>
          </a:xfrm>
        </p:spPr>
        <p:txBody>
          <a:bodyPr/>
          <a:lstStyle/>
          <a:p>
            <a:endParaRPr lang="it-IT"/>
          </a:p>
        </p:txBody>
      </p:sp>
      <p:sp>
        <p:nvSpPr>
          <p:cNvPr id="3" name="Segnaposto contenuto 2">
            <a:extLst>
              <a:ext uri="{FF2B5EF4-FFF2-40B4-BE49-F238E27FC236}">
                <a16:creationId xmlns:a16="http://schemas.microsoft.com/office/drawing/2014/main" id="{9F325293-97EA-42F5-84CD-68CB3D16CE84}"/>
              </a:ext>
            </a:extLst>
          </p:cNvPr>
          <p:cNvSpPr txBox="1">
            <a:spLocks noGrp="1"/>
          </p:cNvSpPr>
          <p:nvPr>
            <p:ph idx="1"/>
          </p:nvPr>
        </p:nvSpPr>
        <p:spPr>
          <a:xfrm>
            <a:off x="738231" y="1350632"/>
            <a:ext cx="8535768" cy="4690734"/>
          </a:xfrm>
        </p:spPr>
        <p:txBody>
          <a:bodyPr/>
          <a:lstStyle/>
          <a:p>
            <a:pPr lvl="0"/>
            <a:r>
              <a:rPr lang="it-IT"/>
              <a:t>Va peraltro osservato che Weber non hai mai pensato che questa sua tesi  sul calvinismo sia l’unica spiegazione del sorgere del capitalismo e del suo spirito ascetico-mondano.</a:t>
            </a:r>
          </a:p>
          <a:p>
            <a:pPr lvl="0"/>
            <a:endParaRPr lang="it-IT"/>
          </a:p>
          <a:p>
            <a:pPr lvl="0"/>
            <a:r>
              <a:rPr lang="it-IT"/>
              <a:t>Più in generale, quel che interessava a Weber, era comprendere il significato della modernità «come di un’epoca storica radicalmente nuova e originale rispetto a tutte le altre». </a:t>
            </a:r>
          </a:p>
          <a:p>
            <a:pPr lvl="0"/>
            <a:r>
              <a:rPr lang="it-IT"/>
              <a:t>Stato moderno, diritto razionale, scienza  moderna</a:t>
            </a:r>
          </a:p>
          <a:p>
            <a:pPr lvl="0"/>
            <a:r>
              <a:rPr lang="it-IT"/>
              <a:t>In generale: un ethos razionale di conduzione della vita</a:t>
            </a:r>
          </a:p>
          <a:p>
            <a:pPr lvl="0"/>
            <a:r>
              <a:rPr lang="it-IT"/>
              <a:t>Dice Weber:  «Magia e religione le ritroviamo ovunque. Ma un fondamento religioso della condotta do vita, che doveva portare nelle sue conseguenze ad un razionalismo specifico, è proprio soltanto dell’Occidente»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F52CEC-5A79-4912-80F5-999AAC2B458E}"/>
              </a:ext>
            </a:extLst>
          </p:cNvPr>
          <p:cNvSpPr txBox="1">
            <a:spLocks noGrp="1"/>
          </p:cNvSpPr>
          <p:nvPr>
            <p:ph type="title"/>
          </p:nvPr>
        </p:nvSpPr>
        <p:spPr>
          <a:xfrm>
            <a:off x="677332" y="609603"/>
            <a:ext cx="8596667" cy="933977"/>
          </a:xfrm>
        </p:spPr>
        <p:txBody>
          <a:bodyPr/>
          <a:lstStyle/>
          <a:p>
            <a:pPr lvl="0"/>
            <a:r>
              <a:rPr lang="it-IT"/>
              <a:t>Il destino della ragione</a:t>
            </a:r>
          </a:p>
        </p:txBody>
      </p:sp>
      <p:sp>
        <p:nvSpPr>
          <p:cNvPr id="3" name="Segnaposto contenuto 2">
            <a:extLst>
              <a:ext uri="{FF2B5EF4-FFF2-40B4-BE49-F238E27FC236}">
                <a16:creationId xmlns:a16="http://schemas.microsoft.com/office/drawing/2014/main" id="{965F7294-8911-43D7-A2BC-07729EC48CD6}"/>
              </a:ext>
            </a:extLst>
          </p:cNvPr>
          <p:cNvSpPr txBox="1">
            <a:spLocks noGrp="1"/>
          </p:cNvSpPr>
          <p:nvPr>
            <p:ph idx="1"/>
          </p:nvPr>
        </p:nvSpPr>
        <p:spPr>
          <a:xfrm>
            <a:off x="677332" y="1367402"/>
            <a:ext cx="8596667" cy="4673955"/>
          </a:xfrm>
        </p:spPr>
        <p:txBody>
          <a:bodyPr/>
          <a:lstStyle/>
          <a:p>
            <a:pPr lvl="0"/>
            <a:r>
              <a:rPr lang="it-IT"/>
              <a:t>Processo di razionalizzazione e secolarizzazione, razionalità burocratica, per Weber, tuttavia, producono alla lunga «grigiore, livellamento». L’avvento di nu «uomo massa»</a:t>
            </a:r>
          </a:p>
          <a:p>
            <a:pPr lvl="0"/>
            <a:r>
              <a:rPr lang="it-IT"/>
              <a:t>«Uno «specialista senza intelligenza, gaudente senza cuore»</a:t>
            </a:r>
          </a:p>
          <a:p>
            <a:pPr lvl="0"/>
            <a:r>
              <a:rPr lang="it-IT"/>
              <a:t>Una sorta di «gabbia d’acciaio». Uomini costretti ad adattarsi, impotenti  «come i fellah dell’antico Egitto». Una razionalità del tutto impersonale e strumentale. Un mondo di «mezzi senza più fini».</a:t>
            </a:r>
          </a:p>
          <a:p>
            <a:pPr lvl="0"/>
            <a:endParaRPr lang="it-IT"/>
          </a:p>
          <a:p>
            <a:pPr lvl="0"/>
            <a:r>
              <a:rPr lang="it-IT"/>
              <a:t>Una crisi della razionalità  che minaccia iniziativa e libertà, stato di diritto e primato della persona. </a:t>
            </a:r>
          </a:p>
          <a:p>
            <a:pPr lvl="0"/>
            <a:r>
              <a:rPr lang="it-IT"/>
              <a:t>La sociologia di Weber: una sociologia della crisi.</a:t>
            </a:r>
          </a:p>
          <a:p>
            <a:pPr lvl="0"/>
            <a:r>
              <a:rPr lang="it-IT"/>
              <a:t>Dal momento che oggi, dice Weber «anche la radice religiosa dell’uomo economico moderno si è disseccata».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845A89-92BF-40E6-88D7-4D309F543FD5}"/>
              </a:ext>
            </a:extLst>
          </p:cNvPr>
          <p:cNvSpPr txBox="1">
            <a:spLocks noGrp="1"/>
          </p:cNvSpPr>
          <p:nvPr>
            <p:ph type="title"/>
          </p:nvPr>
        </p:nvSpPr>
        <p:spPr>
          <a:xfrm>
            <a:off x="578842" y="609603"/>
            <a:ext cx="8695157" cy="1202417"/>
          </a:xfrm>
        </p:spPr>
        <p:txBody>
          <a:bodyPr/>
          <a:lstStyle/>
          <a:p>
            <a:pPr lvl="0"/>
            <a:r>
              <a:rPr lang="it-IT"/>
              <a:t>P. Rossi, M. Weber. Razionalità e razionalizzazione, 1982</a:t>
            </a:r>
          </a:p>
        </p:txBody>
      </p:sp>
      <p:sp>
        <p:nvSpPr>
          <p:cNvPr id="3" name="Segnaposto contenuto 2">
            <a:extLst>
              <a:ext uri="{FF2B5EF4-FFF2-40B4-BE49-F238E27FC236}">
                <a16:creationId xmlns:a16="http://schemas.microsoft.com/office/drawing/2014/main" id="{EC312CD3-6BBA-45EA-9112-492619AFBA1F}"/>
              </a:ext>
            </a:extLst>
          </p:cNvPr>
          <p:cNvSpPr txBox="1">
            <a:spLocks noGrp="1"/>
          </p:cNvSpPr>
          <p:nvPr>
            <p:ph idx="1"/>
          </p:nvPr>
        </p:nvSpPr>
        <p:spPr>
          <a:xfrm>
            <a:off x="578842" y="1929466"/>
            <a:ext cx="8695157" cy="4111892"/>
          </a:xfrm>
        </p:spPr>
        <p:txBody>
          <a:bodyPr/>
          <a:lstStyle/>
          <a:p>
            <a:pPr lvl="0">
              <a:lnSpc>
                <a:spcPct val="90000"/>
              </a:lnSpc>
            </a:pPr>
            <a:r>
              <a:rPr lang="it-IT"/>
              <a:t>Dice P. Rossi:</a:t>
            </a:r>
          </a:p>
          <a:p>
            <a:pPr lvl="0" algn="just">
              <a:lnSpc>
                <a:spcPct val="90000"/>
              </a:lnSpc>
            </a:pPr>
            <a:r>
              <a:rPr lang="it-IT"/>
              <a:t>«</a:t>
            </a:r>
            <a:r>
              <a:rPr lang="it-IT">
                <a:solidFill>
                  <a:srgbClr val="FF0000"/>
                </a:solidFill>
              </a:rPr>
              <a:t>Con la sua analisi del processo di razionalizzazione Max Weber ha offerto una penetrante chiave di lettura dl mondo contemporaneo</a:t>
            </a:r>
            <a:r>
              <a:rPr lang="it-IT"/>
              <a:t>. E’ naturale che la ragione sia propria dell’uomo di ogni epoca. L’homo sapiens razionalizza sempre, in quanto è, secondo la nota definizione di Aristotele, un «animale dotato di ragione». </a:t>
            </a:r>
            <a:r>
              <a:rPr lang="it-IT">
                <a:solidFill>
                  <a:srgbClr val="FF0000"/>
                </a:solidFill>
              </a:rPr>
              <a:t>Ma la razionalità che trionfa nei secoli della storia moderna è qualcosa di totalmente nuovo</a:t>
            </a:r>
            <a:r>
              <a:rPr lang="it-IT"/>
              <a:t>. Si tratta, infatti, di una </a:t>
            </a:r>
            <a:r>
              <a:rPr lang="it-IT">
                <a:solidFill>
                  <a:srgbClr val="FF0000"/>
                </a:solidFill>
              </a:rPr>
              <a:t>razionalità formale</a:t>
            </a:r>
            <a:r>
              <a:rPr lang="it-IT"/>
              <a:t>, intesa sin dall’inizio come strumento operativo per il dominio della natura e degli uomini e caratterizzata </a:t>
            </a:r>
            <a:r>
              <a:rPr lang="it-IT">
                <a:solidFill>
                  <a:srgbClr val="FF0000"/>
                </a:solidFill>
              </a:rPr>
              <a:t>da un  rifiuto di tutto ciò che va oltre il mondo della natura e della storia – di una razionalità dunque che rifiuta il mistero e la trascendenza.</a:t>
            </a:r>
            <a:r>
              <a:rPr lang="it-IT"/>
              <a:t> La razionalità moderna </a:t>
            </a:r>
            <a:r>
              <a:rPr lang="it-IT">
                <a:solidFill>
                  <a:srgbClr val="FF0000"/>
                </a:solidFill>
              </a:rPr>
              <a:t>non si riferisce più ai ‘valori ultimi’, ai fini dell’esistenza, ma unicamente ai mezzi per ottenere un certo scopo</a:t>
            </a:r>
            <a:r>
              <a:rPr lang="it-IT"/>
              <a:t>. Ora tale razionalità, che consente all’uomo di ottenere risultati impensati in termini di potere e di benessere, lo espone anche ad un processo di spersonalizzazione e di autonomizzazione»   (p. 41)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2DF9C3-729C-492A-AF32-A518B273A7F1}"/>
              </a:ext>
            </a:extLst>
          </p:cNvPr>
          <p:cNvSpPr txBox="1">
            <a:spLocks noGrp="1"/>
          </p:cNvSpPr>
          <p:nvPr>
            <p:ph type="title"/>
          </p:nvPr>
        </p:nvSpPr>
        <p:spPr>
          <a:xfrm>
            <a:off x="461634" y="115406"/>
            <a:ext cx="8812365" cy="2414729"/>
          </a:xfrm>
        </p:spPr>
        <p:txBody>
          <a:bodyPr>
            <a:noAutofit/>
          </a:bodyPr>
          <a:lstStyle/>
          <a:p>
            <a:pPr lvl="0"/>
            <a:r>
              <a:rPr lang="it-IT"/>
              <a:t>«Specialisti senza intelligenza, gaudenti senza cuore: questa nullità si immagina di essere salita ad un grado di umanità, non mai prima raggiunto»  (Citato in L’Etica, p. 322, tr.it.)</a:t>
            </a:r>
          </a:p>
        </p:txBody>
      </p:sp>
      <p:sp>
        <p:nvSpPr>
          <p:cNvPr id="3" name="Segnaposto contenuto 2">
            <a:extLst>
              <a:ext uri="{FF2B5EF4-FFF2-40B4-BE49-F238E27FC236}">
                <a16:creationId xmlns:a16="http://schemas.microsoft.com/office/drawing/2014/main" id="{9D87DD70-52A1-4919-AB31-F1B6C4872037}"/>
              </a:ext>
            </a:extLst>
          </p:cNvPr>
          <p:cNvSpPr txBox="1">
            <a:spLocks noGrp="1"/>
          </p:cNvSpPr>
          <p:nvPr>
            <p:ph idx="1"/>
          </p:nvPr>
        </p:nvSpPr>
        <p:spPr>
          <a:xfrm>
            <a:off x="310722" y="3080549"/>
            <a:ext cx="8963277" cy="3544616"/>
          </a:xfrm>
        </p:spPr>
        <p:txBody>
          <a:bodyPr/>
          <a:lstStyle/>
          <a:p>
            <a:pPr lvl="0"/>
            <a:endParaRPr lang="it-IT"/>
          </a:p>
          <a:p>
            <a:pPr lvl="0"/>
            <a:r>
              <a:rPr lang="it-IT"/>
              <a:t>M. Weber (ultime pagine de L’Etica protestante e lo spirito del capitalismo): </a:t>
            </a:r>
          </a:p>
          <a:p>
            <a:pPr lvl="0"/>
            <a:endParaRPr lang="it-IT"/>
          </a:p>
          <a:p>
            <a:pPr lvl="0" algn="just"/>
            <a:r>
              <a:rPr lang="it-IT">
                <a:solidFill>
                  <a:srgbClr val="FF0000"/>
                </a:solidFill>
              </a:rPr>
              <a:t>«Nessuno sa ancora chi nell’avvenire vivrà in questa gabbia d’acciaio e se alla fine di questo enorme sviluppo sorgeranno nuovi profeti o una rinascita di antichi pensieri ed ideali o, qualora non avvenga né l’una cosa né l’altra, se avrà luogo una specie di impietrimento nella meccanizzazione, che pretenda di ornarsi di un’importanza che essa stessa nella sua febbrilità si attribuisce»   (p. 322) </a:t>
            </a:r>
          </a:p>
          <a:p>
            <a:pPr lvl="0" algn="just"/>
            <a:endParaRPr lang="it-IT">
              <a:solidFill>
                <a:srgbClr val="FF0000"/>
              </a:solidFill>
            </a:endParaRPr>
          </a:p>
          <a:p>
            <a:pPr lvl="0" algn="just"/>
            <a:endParaRPr lang="it-IT">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CBAAF8-8396-48B5-98C8-482DB2890E7C}"/>
              </a:ext>
            </a:extLst>
          </p:cNvPr>
          <p:cNvSpPr txBox="1">
            <a:spLocks noGrp="1"/>
          </p:cNvSpPr>
          <p:nvPr>
            <p:ph type="title"/>
          </p:nvPr>
        </p:nvSpPr>
        <p:spPr>
          <a:xfrm>
            <a:off x="677332" y="609603"/>
            <a:ext cx="8596667" cy="581640"/>
          </a:xfrm>
        </p:spPr>
        <p:txBody>
          <a:bodyPr/>
          <a:lstStyle/>
          <a:p>
            <a:pPr lvl="0"/>
            <a:r>
              <a:rPr lang="it-IT" sz="3200"/>
              <a:t>L’autonomia del fatto religioso </a:t>
            </a:r>
          </a:p>
        </p:txBody>
      </p:sp>
      <p:sp>
        <p:nvSpPr>
          <p:cNvPr id="3" name="Segnaposto contenuto 2">
            <a:extLst>
              <a:ext uri="{FF2B5EF4-FFF2-40B4-BE49-F238E27FC236}">
                <a16:creationId xmlns:a16="http://schemas.microsoft.com/office/drawing/2014/main" id="{9C449FA7-1453-4FCD-AF24-18C61073154A}"/>
              </a:ext>
            </a:extLst>
          </p:cNvPr>
          <p:cNvSpPr txBox="1">
            <a:spLocks noGrp="1"/>
          </p:cNvSpPr>
          <p:nvPr>
            <p:ph idx="1"/>
          </p:nvPr>
        </p:nvSpPr>
        <p:spPr>
          <a:xfrm>
            <a:off x="677332" y="1451299"/>
            <a:ext cx="8596667" cy="4590068"/>
          </a:xfrm>
        </p:spPr>
        <p:txBody>
          <a:bodyPr/>
          <a:lstStyle/>
          <a:p>
            <a:pPr lvl="0">
              <a:lnSpc>
                <a:spcPct val="80000"/>
              </a:lnSpc>
            </a:pPr>
            <a:r>
              <a:rPr lang="it-IT" sz="1700"/>
              <a:t>La sociologia della religione di Weber rifiuta ogni riduzionismo. Sia quello di Marx ma anche quello di Nietzsche (la religione come risentimento degli chiavi), ma altrettanto il ‘sociologismo’ di E. Durkheim (la religione come prodotto della società). </a:t>
            </a:r>
          </a:p>
          <a:p>
            <a:pPr lvl="0">
              <a:lnSpc>
                <a:spcPct val="80000"/>
              </a:lnSpc>
            </a:pPr>
            <a:r>
              <a:rPr lang="it-IT" sz="1700"/>
              <a:t>Per Weber vi sono contenuti concettuali religiosi che non si possono assolutamente dedurre dall’economia. </a:t>
            </a:r>
          </a:p>
          <a:p>
            <a:pPr lvl="0">
              <a:lnSpc>
                <a:spcPct val="80000"/>
              </a:lnSpc>
            </a:pPr>
            <a:r>
              <a:rPr lang="it-IT" sz="1700"/>
              <a:t>In sostanza si tratta di una sociologia della religione, quella weberiana, che «salvaguardia l’autonomia del fatto religioso»   (G.F. Morra, Propedeutica sociologica, p. 132)  mettendone in luce il rapporto di interazione, di condizionamento reciproco rispetto all’economia. </a:t>
            </a:r>
          </a:p>
          <a:p>
            <a:pPr lvl="0">
              <a:lnSpc>
                <a:spcPct val="80000"/>
              </a:lnSpc>
            </a:pPr>
            <a:endParaRPr lang="it-IT" sz="1700"/>
          </a:p>
          <a:p>
            <a:pPr lvl="0">
              <a:lnSpc>
                <a:spcPct val="80000"/>
              </a:lnSpc>
            </a:pPr>
            <a:r>
              <a:rPr lang="it-IT" sz="1700"/>
              <a:t>Weber non è riuscito a portare a termine il suo grande progetto: lo studio del rapporto tra economia e religione in tutte le grandi confessioni religiose del mondo. Avrebbe voluto studiare confucianesimo, buddismo, induismo, giudaismo, cristianesimo, islamismo. La morte non glielo consentì. Noi possediamo soltanto le opere dedicate a Cina, India  e giudaismo primitivo e in particolare  lo studio, assai noto e famoso, su L’Etica protestante e lo spirito del capitalismo (1904-1905). </a:t>
            </a:r>
          </a:p>
          <a:p>
            <a:pPr lvl="0">
              <a:lnSpc>
                <a:spcPct val="80000"/>
              </a:lnSpc>
            </a:pPr>
            <a:endParaRPr lang="it-IT" sz="1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85C9E0-9D8B-4FE1-BFA1-674B74A01F6B}"/>
              </a:ext>
            </a:extLst>
          </p:cNvPr>
          <p:cNvSpPr txBox="1">
            <a:spLocks noGrp="1"/>
          </p:cNvSpPr>
          <p:nvPr>
            <p:ph type="title"/>
          </p:nvPr>
        </p:nvSpPr>
        <p:spPr>
          <a:xfrm>
            <a:off x="612391" y="609603"/>
            <a:ext cx="8661608" cy="1009479"/>
          </a:xfrm>
        </p:spPr>
        <p:txBody>
          <a:bodyPr/>
          <a:lstStyle/>
          <a:p>
            <a:pPr lvl="0"/>
            <a:r>
              <a:rPr lang="it-IT" sz="2900"/>
              <a:t>Capitalismo e processo di razionalizzazione occidentale </a:t>
            </a:r>
          </a:p>
        </p:txBody>
      </p:sp>
      <p:sp>
        <p:nvSpPr>
          <p:cNvPr id="3" name="Segnaposto contenuto 2">
            <a:extLst>
              <a:ext uri="{FF2B5EF4-FFF2-40B4-BE49-F238E27FC236}">
                <a16:creationId xmlns:a16="http://schemas.microsoft.com/office/drawing/2014/main" id="{528ADA05-A57E-4247-909F-158C71FD7EAC}"/>
              </a:ext>
            </a:extLst>
          </p:cNvPr>
          <p:cNvSpPr txBox="1">
            <a:spLocks noGrp="1"/>
          </p:cNvSpPr>
          <p:nvPr>
            <p:ph idx="1"/>
          </p:nvPr>
        </p:nvSpPr>
        <p:spPr>
          <a:xfrm>
            <a:off x="612391" y="1812020"/>
            <a:ext cx="8661608" cy="4773332"/>
          </a:xfrm>
        </p:spPr>
        <p:txBody>
          <a:bodyPr/>
          <a:lstStyle/>
          <a:p>
            <a:pPr lvl="0"/>
            <a:r>
              <a:rPr lang="it-IT"/>
              <a:t>Il punto di partenza di questo studio è la seguente domanda:</a:t>
            </a:r>
          </a:p>
          <a:p>
            <a:pPr lvl="0"/>
            <a:r>
              <a:rPr lang="it-IT"/>
              <a:t>«Per quale concatenazioni di circostanze, proprio qui, in terra d’Occidente, e soltanto qui, si sono prodotti dei fenomeni culturali i quali…si sono trovati in una direttrice di sviluppo di significato e i validità universali?»  (Osservazioni preliminari, Sociologia della religione, tr.it. P. 89)</a:t>
            </a:r>
          </a:p>
          <a:p>
            <a:pPr lvl="0"/>
            <a:r>
              <a:rPr lang="it-IT"/>
              <a:t>Perché qui e solo qui è sorta «la figura del funzionario specializzato, la pietra angolare dello stato moderno e della moderna economia»?</a:t>
            </a:r>
          </a:p>
          <a:p>
            <a:pPr lvl="0"/>
            <a:r>
              <a:rPr lang="it-IT"/>
              <a:t>E dunque il fenomeno della «burocrazia»?   E quello del «capitalismo moderno»?</a:t>
            </a:r>
          </a:p>
          <a:p>
            <a:pPr lvl="0"/>
            <a:r>
              <a:rPr lang="it-IT"/>
              <a:t>Il tipo di capitalismo occidentale non si è sviluppato in nessuna altra parte del mondo. E cioè un capitalismo fondato «sulla organizzazione razionale capitalistica del lavoro formalmente libero». La contabilità razionale. La separazione tra amministrazione domestica e impresa. La scienza occidentale e le scienze naturali basate sulla matematica e sulla sperimentazione esatta e razionale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D7D8EC-3828-4D43-895B-6E5DAE01F2E9}"/>
              </a:ext>
            </a:extLst>
          </p:cNvPr>
          <p:cNvSpPr txBox="1">
            <a:spLocks noGrp="1"/>
          </p:cNvSpPr>
          <p:nvPr>
            <p:ph type="title"/>
          </p:nvPr>
        </p:nvSpPr>
        <p:spPr>
          <a:xfrm>
            <a:off x="677332" y="609603"/>
            <a:ext cx="8596667" cy="1051422"/>
          </a:xfrm>
        </p:spPr>
        <p:txBody>
          <a:bodyPr/>
          <a:lstStyle/>
          <a:p>
            <a:pPr lvl="0"/>
            <a:r>
              <a:rPr lang="it-IT" sz="2900"/>
              <a:t>L’Etica protestante e lo spirito del capitalismo</a:t>
            </a:r>
          </a:p>
        </p:txBody>
      </p:sp>
      <p:sp>
        <p:nvSpPr>
          <p:cNvPr id="3" name="Segnaposto contenuto 2">
            <a:extLst>
              <a:ext uri="{FF2B5EF4-FFF2-40B4-BE49-F238E27FC236}">
                <a16:creationId xmlns:a16="http://schemas.microsoft.com/office/drawing/2014/main" id="{342E31D3-FD2E-409A-B11C-0013E2482CAE}"/>
              </a:ext>
            </a:extLst>
          </p:cNvPr>
          <p:cNvSpPr txBox="1">
            <a:spLocks noGrp="1"/>
          </p:cNvSpPr>
          <p:nvPr>
            <p:ph idx="1"/>
          </p:nvPr>
        </p:nvSpPr>
        <p:spPr>
          <a:xfrm>
            <a:off x="677332" y="1862358"/>
            <a:ext cx="8653214" cy="4632012"/>
          </a:xfrm>
        </p:spPr>
        <p:txBody>
          <a:bodyPr/>
          <a:lstStyle/>
          <a:p>
            <a:pPr lvl="0" algn="just">
              <a:lnSpc>
                <a:spcPct val="90000"/>
              </a:lnSpc>
            </a:pPr>
            <a:r>
              <a:rPr lang="it-IT"/>
              <a:t>Studio delle statistiche professionali: «il carattere prevalentemente protestante della proprietà e dell’impresa capitalistica e delle elites operaie colte, e specialmente del più alto personale tecnico o commerciale delle imprese moderne»</a:t>
            </a:r>
          </a:p>
          <a:p>
            <a:pPr lvl="0" algn="just">
              <a:lnSpc>
                <a:spcPct val="90000"/>
              </a:lnSpc>
            </a:pPr>
            <a:r>
              <a:rPr lang="it-IT"/>
              <a:t>Weber avanza l’ipotesi di un legame stretto tra capitalismo ed ethos calvinistico</a:t>
            </a:r>
          </a:p>
          <a:p>
            <a:pPr lvl="0" algn="just">
              <a:lnSpc>
                <a:spcPct val="90000"/>
              </a:lnSpc>
            </a:pPr>
            <a:r>
              <a:rPr lang="it-IT"/>
              <a:t>Nel capitalismo l’attività del guadagnare diviene un fine in  se stesso. Anzi per il capitalista il guadagno diviene una finalità morale, diventa una vocazione religiosa. </a:t>
            </a:r>
          </a:p>
          <a:p>
            <a:pPr lvl="0" algn="just">
              <a:lnSpc>
                <a:spcPct val="90000"/>
              </a:lnSpc>
            </a:pPr>
            <a:r>
              <a:rPr lang="it-IT"/>
              <a:t>«La ricerca vale più del possesso, il processo più del risultato, il divenire conta più dell’essere, il futuro più del presente. Questo atteggiamento (‘spirito faustiano’) viene chiamato da Weber «ascetismo mondano»: esso non è l’ascetismo del rifiuto del mondo ma l’ascetismo di chi rinuncia al godimento per immettere tutte le sue energie nel processo produttivo. Lo spirito del capitalista è lo spirito del monaco medievale ma reso secolare dalle riforme protestanti»  (G.F. Morra, op. cit. p. 133)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9F73A6-E110-493D-81E5-70ECC732ED5E}"/>
              </a:ext>
            </a:extLst>
          </p:cNvPr>
          <p:cNvSpPr txBox="1">
            <a:spLocks noGrp="1"/>
          </p:cNvSpPr>
          <p:nvPr>
            <p:ph type="title"/>
          </p:nvPr>
        </p:nvSpPr>
        <p:spPr>
          <a:xfrm>
            <a:off x="677332" y="609603"/>
            <a:ext cx="8596667" cy="556467"/>
          </a:xfrm>
        </p:spPr>
        <p:txBody>
          <a:bodyPr/>
          <a:lstStyle/>
          <a:p>
            <a:pPr lvl="0"/>
            <a:r>
              <a:rPr lang="it-IT" sz="2900"/>
              <a:t>La Confessione di Westminster</a:t>
            </a:r>
          </a:p>
        </p:txBody>
      </p:sp>
      <p:sp>
        <p:nvSpPr>
          <p:cNvPr id="3" name="Segnaposto contenuto 2">
            <a:extLst>
              <a:ext uri="{FF2B5EF4-FFF2-40B4-BE49-F238E27FC236}">
                <a16:creationId xmlns:a16="http://schemas.microsoft.com/office/drawing/2014/main" id="{C0F6DF4C-4726-4A2C-98CD-BDD9EECCD9BC}"/>
              </a:ext>
            </a:extLst>
          </p:cNvPr>
          <p:cNvSpPr txBox="1">
            <a:spLocks noGrp="1"/>
          </p:cNvSpPr>
          <p:nvPr>
            <p:ph idx="1"/>
          </p:nvPr>
        </p:nvSpPr>
        <p:spPr>
          <a:xfrm>
            <a:off x="738231" y="1426125"/>
            <a:ext cx="8535768" cy="4615232"/>
          </a:xfrm>
        </p:spPr>
        <p:txBody>
          <a:bodyPr/>
          <a:lstStyle/>
          <a:p>
            <a:pPr lvl="0">
              <a:lnSpc>
                <a:spcPct val="90000"/>
              </a:lnSpc>
            </a:pPr>
            <a:r>
              <a:rPr lang="it-IT"/>
              <a:t>Lo spirito capitalistico nato dal calvinismo è «spoglio di ogni fine eudemonistico o semplicemente edonistico», dice Weber. </a:t>
            </a:r>
          </a:p>
          <a:p>
            <a:pPr lvl="0">
              <a:lnSpc>
                <a:spcPct val="90000"/>
              </a:lnSpc>
            </a:pPr>
            <a:r>
              <a:rPr lang="it-IT">
                <a:solidFill>
                  <a:srgbClr val="FF0000"/>
                </a:solidFill>
              </a:rPr>
              <a:t>Cinque affermazioni del calvinismo</a:t>
            </a:r>
            <a:r>
              <a:rPr lang="it-IT"/>
              <a:t>:  assoluta trascendenza di Dio, doppia predestinazione di ogni uomo, inutilità delle opere per la salvezza di Dio, la gloria di Dio come fine del mondo, la vocazione umana a realizzare il regno di dio sulla terra, atteggiamento di rifiuto dei beni terreni</a:t>
            </a:r>
          </a:p>
          <a:p>
            <a:pPr lvl="0">
              <a:lnSpc>
                <a:spcPct val="90000"/>
              </a:lnSpc>
            </a:pPr>
            <a:r>
              <a:rPr lang="it-IT"/>
              <a:t>Rifiuto di ogni misticismo e ritualismo. Attuazione della propria vocazione come disegno di Dio (dottrina della doppia predestinazione). </a:t>
            </a:r>
          </a:p>
          <a:p>
            <a:pPr marL="0" lvl="0" indent="0">
              <a:lnSpc>
                <a:spcPct val="90000"/>
              </a:lnSpc>
              <a:buNone/>
            </a:pPr>
            <a:r>
              <a:rPr lang="it-IT">
                <a:solidFill>
                  <a:srgbClr val="000000"/>
                </a:solidFill>
              </a:rPr>
              <a:t>Il calvinista trova nel successo mondano la prova della propria predestinazione  alla salvezza </a:t>
            </a:r>
            <a:r>
              <a:rPr lang="it-IT">
                <a:solidFill>
                  <a:srgbClr val="FFFFFF"/>
                </a:solidFill>
              </a:rPr>
              <a:t>al</a:t>
            </a:r>
          </a:p>
          <a:p>
            <a:pPr marL="0" lvl="0" indent="0">
              <a:lnSpc>
                <a:spcPct val="90000"/>
              </a:lnSpc>
              <a:buNone/>
            </a:pPr>
            <a:r>
              <a:rPr lang="it-IT">
                <a:solidFill>
                  <a:srgbClr val="000000"/>
                </a:solidFill>
              </a:rPr>
              <a:t>Questo nuovo</a:t>
            </a:r>
            <a:r>
              <a:rPr lang="it-IT">
                <a:solidFill>
                  <a:srgbClr val="FFFFFF"/>
                </a:solidFill>
              </a:rPr>
              <a:t> </a:t>
            </a:r>
            <a:r>
              <a:rPr lang="it-IT">
                <a:solidFill>
                  <a:srgbClr val="000000"/>
                </a:solidFill>
              </a:rPr>
              <a:t>atteggiamento «impregna della sua metodicità l vita quotidiana profana e la trasforma in una vita razionale nel mondo, e tuttavia non di questo mondo o per questo mondo». </a:t>
            </a:r>
          </a:p>
          <a:p>
            <a:pPr marL="0" lvl="0" indent="0">
              <a:lnSpc>
                <a:spcPct val="90000"/>
              </a:lnSpc>
              <a:buNone/>
            </a:pPr>
            <a:r>
              <a:rPr lang="it-IT">
                <a:solidFill>
                  <a:srgbClr val="000000"/>
                </a:solidFill>
              </a:rPr>
              <a:t>L’Autobiografia di B. Franklin. La figura del capitalista puritano </a:t>
            </a:r>
            <a:r>
              <a:rPr lang="it-IT">
                <a:solidFill>
                  <a:srgbClr val="FFFFFF"/>
                </a:solidFill>
              </a:rPr>
              <a:t> nel successo modano</a:t>
            </a:r>
            <a:endParaRPr lang="it-IT">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67D2B5-3552-45F4-8971-7E8CC16BFF5D}"/>
              </a:ext>
            </a:extLst>
          </p:cNvPr>
          <p:cNvSpPr txBox="1">
            <a:spLocks noGrp="1"/>
          </p:cNvSpPr>
          <p:nvPr>
            <p:ph type="title"/>
          </p:nvPr>
        </p:nvSpPr>
        <p:spPr>
          <a:xfrm>
            <a:off x="677332" y="609603"/>
            <a:ext cx="8596667" cy="784189"/>
          </a:xfrm>
        </p:spPr>
        <p:txBody>
          <a:bodyPr/>
          <a:lstStyle/>
          <a:p>
            <a:pPr lvl="0"/>
            <a:r>
              <a:rPr lang="it-IT"/>
              <a:t>Lo spirito del capitalismo</a:t>
            </a:r>
          </a:p>
        </p:txBody>
      </p:sp>
      <p:sp>
        <p:nvSpPr>
          <p:cNvPr id="3" name="Segnaposto contenuto 2">
            <a:extLst>
              <a:ext uri="{FF2B5EF4-FFF2-40B4-BE49-F238E27FC236}">
                <a16:creationId xmlns:a16="http://schemas.microsoft.com/office/drawing/2014/main" id="{A06191B3-B2B3-459D-A8EA-5CF42F21BBCB}"/>
              </a:ext>
            </a:extLst>
          </p:cNvPr>
          <p:cNvSpPr txBox="1">
            <a:spLocks noGrp="1"/>
          </p:cNvSpPr>
          <p:nvPr>
            <p:ph idx="1"/>
          </p:nvPr>
        </p:nvSpPr>
        <p:spPr/>
        <p:txBody>
          <a:bodyPr/>
          <a:lstStyle/>
          <a:p>
            <a:pPr lvl="0" algn="just">
              <a:lnSpc>
                <a:spcPct val="90000"/>
              </a:lnSpc>
            </a:pPr>
            <a:r>
              <a:rPr lang="it-IT"/>
              <a:t>Il ‘summum bonum’ di questa nuova etica capitalistica: guadagno di denaro che si accompagna al rigoroso scansamento di tutti i piaceri spensierati, uno spirito del tutto spoglio di ogni fine eudemonistico o semplicemente edonistico </a:t>
            </a:r>
          </a:p>
          <a:p>
            <a:pPr lvl="0" algn="just">
              <a:lnSpc>
                <a:spcPct val="90000"/>
              </a:lnSpc>
            </a:pPr>
            <a:r>
              <a:rPr lang="it-IT"/>
              <a:t>Un’etica che si afferma contro il «</a:t>
            </a:r>
            <a:r>
              <a:rPr lang="it-IT">
                <a:solidFill>
                  <a:srgbClr val="FF0000"/>
                </a:solidFill>
              </a:rPr>
              <a:t>tradizionalismo economico</a:t>
            </a:r>
            <a:r>
              <a:rPr lang="it-IT"/>
              <a:t>»  («l’uomo, per natura non vuole guadagnare denaro  e sempre più denaro, ma semplicemente vivere, vivere secondo le sue abitudini e guadagnare quel tanto che è necessario»)</a:t>
            </a:r>
          </a:p>
          <a:p>
            <a:pPr lvl="0" algn="just">
              <a:lnSpc>
                <a:spcPct val="90000"/>
              </a:lnSpc>
            </a:pPr>
            <a:r>
              <a:rPr lang="it-IT"/>
              <a:t>Il concetto di </a:t>
            </a:r>
            <a:r>
              <a:rPr lang="it-IT">
                <a:solidFill>
                  <a:srgbClr val="FF0000"/>
                </a:solidFill>
              </a:rPr>
              <a:t>Beruf</a:t>
            </a:r>
            <a:r>
              <a:rPr lang="it-IT"/>
              <a:t>: il lavoro come assoluto scopo in se stesso, come vocazione</a:t>
            </a:r>
          </a:p>
          <a:p>
            <a:pPr lvl="0" algn="just">
              <a:lnSpc>
                <a:spcPct val="90000"/>
              </a:lnSpc>
            </a:pPr>
            <a:r>
              <a:rPr lang="it-IT"/>
              <a:t>«Il tipo-ideale dell’imprenditore capitalistico». «</a:t>
            </a:r>
            <a:r>
              <a:rPr lang="it-IT">
                <a:solidFill>
                  <a:srgbClr val="FF0000"/>
                </a:solidFill>
              </a:rPr>
              <a:t>Dalla sua ricchezza non ricava nulla per se stesso; tranne l’irrazionale sentimento del compimento del suo dovere professionale»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BB85FE-342D-4730-B5C5-DCAEF3402AF3}"/>
              </a:ext>
            </a:extLst>
          </p:cNvPr>
          <p:cNvSpPr txBox="1">
            <a:spLocks noGrp="1"/>
          </p:cNvSpPr>
          <p:nvPr>
            <p:ph type="title"/>
          </p:nvPr>
        </p:nvSpPr>
        <p:spPr>
          <a:xfrm>
            <a:off x="585929" y="609603"/>
            <a:ext cx="8688071" cy="473476"/>
          </a:xfrm>
        </p:spPr>
        <p:txBody>
          <a:bodyPr/>
          <a:lstStyle/>
          <a:p>
            <a:pPr lvl="0"/>
            <a:r>
              <a:rPr lang="it-IT" sz="3200"/>
              <a:t>Il razionalismo economico</a:t>
            </a:r>
          </a:p>
        </p:txBody>
      </p:sp>
      <p:sp>
        <p:nvSpPr>
          <p:cNvPr id="3" name="Segnaposto contenuto 2">
            <a:extLst>
              <a:ext uri="{FF2B5EF4-FFF2-40B4-BE49-F238E27FC236}">
                <a16:creationId xmlns:a16="http://schemas.microsoft.com/office/drawing/2014/main" id="{5E6A672D-1AFC-4651-8922-AEDA1F665381}"/>
              </a:ext>
            </a:extLst>
          </p:cNvPr>
          <p:cNvSpPr txBox="1">
            <a:spLocks noGrp="1"/>
          </p:cNvSpPr>
          <p:nvPr>
            <p:ph idx="1"/>
          </p:nvPr>
        </p:nvSpPr>
        <p:spPr>
          <a:xfrm>
            <a:off x="585929" y="1340528"/>
            <a:ext cx="8688071" cy="5184556"/>
          </a:xfrm>
        </p:spPr>
        <p:txBody>
          <a:bodyPr/>
          <a:lstStyle/>
          <a:p>
            <a:pPr lvl="0"/>
            <a:r>
              <a:rPr lang="it-IT"/>
              <a:t>Il razionalismo economico come motivo fondamentale della economia moderna. </a:t>
            </a:r>
          </a:p>
          <a:p>
            <a:pPr lvl="0"/>
            <a:r>
              <a:rPr lang="it-IT"/>
              <a:t>Weber parla già qui (p.155) di «</a:t>
            </a:r>
            <a:r>
              <a:rPr lang="it-IT">
                <a:solidFill>
                  <a:srgbClr val="FF0000"/>
                </a:solidFill>
              </a:rPr>
              <a:t>processo di razionalizzazione sul terreno della tecnica e dell’economia</a:t>
            </a:r>
            <a:r>
              <a:rPr lang="it-IT"/>
              <a:t>», che condiziona anche una parte importante degli ‘</a:t>
            </a:r>
            <a:r>
              <a:rPr lang="it-IT">
                <a:solidFill>
                  <a:srgbClr val="FF0000"/>
                </a:solidFill>
              </a:rPr>
              <a:t>ideali di vita</a:t>
            </a:r>
            <a:r>
              <a:rPr lang="it-IT"/>
              <a:t>’ della moderna società borghese. </a:t>
            </a:r>
          </a:p>
          <a:p>
            <a:pPr lvl="0"/>
            <a:r>
              <a:rPr lang="it-IT"/>
              <a:t>Il Calvinismo rompe sia con il Cattolicesimo che con il Luteranesimo</a:t>
            </a:r>
          </a:p>
          <a:p>
            <a:pPr lvl="0"/>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670A68-2401-41A2-82FD-3FDAAC703344}"/>
              </a:ext>
            </a:extLst>
          </p:cNvPr>
          <p:cNvSpPr txBox="1">
            <a:spLocks noGrp="1"/>
          </p:cNvSpPr>
          <p:nvPr>
            <p:ph type="title"/>
          </p:nvPr>
        </p:nvSpPr>
        <p:spPr>
          <a:xfrm>
            <a:off x="745720" y="177549"/>
            <a:ext cx="8528270" cy="683578"/>
          </a:xfrm>
        </p:spPr>
        <p:txBody>
          <a:bodyPr/>
          <a:lstStyle/>
          <a:p>
            <a:pPr lvl="0"/>
            <a:r>
              <a:rPr lang="it-IT" sz="3200"/>
              <a:t>L’ascesi intramondana: il confluire delle virtù ascetiche nel lavoro professionale </a:t>
            </a:r>
          </a:p>
        </p:txBody>
      </p:sp>
      <p:sp>
        <p:nvSpPr>
          <p:cNvPr id="3" name="Segnaposto contenuto 2">
            <a:extLst>
              <a:ext uri="{FF2B5EF4-FFF2-40B4-BE49-F238E27FC236}">
                <a16:creationId xmlns:a16="http://schemas.microsoft.com/office/drawing/2014/main" id="{26600DDA-522E-4725-A242-A55FF87D0F45}"/>
              </a:ext>
            </a:extLst>
          </p:cNvPr>
          <p:cNvSpPr txBox="1">
            <a:spLocks noGrp="1"/>
          </p:cNvSpPr>
          <p:nvPr>
            <p:ph idx="1"/>
          </p:nvPr>
        </p:nvSpPr>
        <p:spPr>
          <a:xfrm>
            <a:off x="568171" y="1260628"/>
            <a:ext cx="8705828" cy="5419822"/>
          </a:xfrm>
        </p:spPr>
        <p:txBody>
          <a:bodyPr/>
          <a:lstStyle/>
          <a:p>
            <a:pPr lvl="0" algn="just">
              <a:lnSpc>
                <a:spcPct val="80000"/>
              </a:lnSpc>
            </a:pPr>
            <a:r>
              <a:rPr lang="it-IT" sz="1700"/>
              <a:t>«Quel gran processo storico-religioso di disincantamento del mondo che si iniziò colle antiche profezie giudaiche, e che, in unione con il pensiero scientifico greco rigettò tutti i mezzi magici nella ricerca della salvezza considerandoli come superstizione delittuosa, trovò qui la sua conclusione. Il Puritano genuino ripudiò perfino ogni traccia di cerimonie religiose sulla tomba e seppellì i suoi cari senza canti né suoni, per non far sorgere superstizioni di alcun genere, né fiducia in influenze salutifere magico-sacramentali» (tr. it. p. 197)</a:t>
            </a:r>
          </a:p>
          <a:p>
            <a:pPr lvl="0" algn="just">
              <a:lnSpc>
                <a:spcPct val="80000"/>
              </a:lnSpc>
            </a:pPr>
            <a:r>
              <a:rPr lang="it-IT" sz="1700"/>
              <a:t>Contro misticismo e ritualismo. Radicale svalutazione di tutti i sacramenti come mezzi di salvezza. Questo produce un totale «disincantamento religioso del mondo»</a:t>
            </a:r>
          </a:p>
          <a:p>
            <a:pPr lvl="0" algn="just">
              <a:lnSpc>
                <a:spcPct val="80000"/>
              </a:lnSpc>
            </a:pPr>
            <a:r>
              <a:rPr lang="it-IT" sz="1700"/>
              <a:t>Questo radicale disincantamento del mondo non permetteva interiormente altro cammino che l’ascesi intramondana»   (p. 270). Co</a:t>
            </a:r>
          </a:p>
          <a:p>
            <a:pPr lvl="0" algn="just">
              <a:lnSpc>
                <a:spcPct val="80000"/>
              </a:lnSpc>
            </a:pPr>
            <a:r>
              <a:rPr lang="it-IT" sz="1700"/>
              <a:t>Dottrina dell’elezione</a:t>
            </a:r>
          </a:p>
          <a:p>
            <a:pPr lvl="0" algn="just">
              <a:lnSpc>
                <a:spcPct val="80000"/>
              </a:lnSpc>
            </a:pPr>
            <a:r>
              <a:rPr lang="it-IT" sz="1700"/>
              <a:t>Esclusività della fiducia in Dio, diffida ad aver fiducia nell’aiuto degli uomini e degli amici stessi (R. Baxter, pastore puritano inglese, 1615-1691)</a:t>
            </a:r>
          </a:p>
          <a:p>
            <a:pPr lvl="0" algn="just">
              <a:lnSpc>
                <a:spcPct val="80000"/>
              </a:lnSpc>
            </a:pPr>
            <a:r>
              <a:rPr lang="it-IT" sz="1700"/>
              <a:t>Isolamento interiore del puritano. </a:t>
            </a:r>
          </a:p>
          <a:p>
            <a:pPr lvl="0" algn="just">
              <a:lnSpc>
                <a:spcPct val="80000"/>
              </a:lnSpc>
            </a:pPr>
            <a:r>
              <a:rPr lang="it-IT" sz="1700"/>
              <a:t>«Una domanda doveva sorgere per ogni credente e spingere in un secondo piano tutti gli altri interessi: sono io dunque fra gli eletti? Come posso acquistare la certezza di questa elezione? </a:t>
            </a:r>
          </a:p>
          <a:p>
            <a:pPr lvl="0" algn="just">
              <a:lnSpc>
                <a:spcPct val="80000"/>
              </a:lnSpc>
            </a:pPr>
            <a:r>
              <a:rPr lang="it-IT" sz="1700"/>
              <a:t>Per i calvinisti la «certitudo salutis» nel senso della riconoscibilità della grazie dovette salire ad una importanza assolutamente prevalente </a:t>
            </a:r>
          </a:p>
          <a:p>
            <a:pPr lvl="0" algn="just">
              <a:lnSpc>
                <a:spcPct val="80000"/>
              </a:lnSpc>
            </a:pPr>
            <a:endParaRPr lang="it-IT" sz="1700"/>
          </a:p>
          <a:p>
            <a:pPr lvl="0" algn="just">
              <a:lnSpc>
                <a:spcPct val="80000"/>
              </a:lnSpc>
            </a:pPr>
            <a:endParaRPr lang="it-IT" sz="1700"/>
          </a:p>
          <a:p>
            <a:pPr lvl="0" algn="just">
              <a:lnSpc>
                <a:spcPct val="80000"/>
              </a:lnSpc>
            </a:pPr>
            <a:endParaRPr lang="it-IT" sz="17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F76BE4-754B-40A4-A4B1-8C8311A336F0}"/>
              </a:ext>
            </a:extLst>
          </p:cNvPr>
          <p:cNvSpPr txBox="1">
            <a:spLocks noGrp="1"/>
          </p:cNvSpPr>
          <p:nvPr>
            <p:ph type="title"/>
          </p:nvPr>
        </p:nvSpPr>
        <p:spPr>
          <a:xfrm>
            <a:off x="677332" y="609603"/>
            <a:ext cx="8596667" cy="651025"/>
          </a:xfrm>
        </p:spPr>
        <p:txBody>
          <a:bodyPr/>
          <a:lstStyle/>
          <a:p>
            <a:pPr lvl="0"/>
            <a:r>
              <a:rPr lang="it-IT" sz="3200"/>
              <a:t>Ascesi intramondana e spirito del capitalismo </a:t>
            </a:r>
          </a:p>
        </p:txBody>
      </p:sp>
      <p:sp>
        <p:nvSpPr>
          <p:cNvPr id="3" name="Segnaposto contenuto 2">
            <a:extLst>
              <a:ext uri="{FF2B5EF4-FFF2-40B4-BE49-F238E27FC236}">
                <a16:creationId xmlns:a16="http://schemas.microsoft.com/office/drawing/2014/main" id="{AA20199D-0B48-4D82-B98A-F59B7F7B6944}"/>
              </a:ext>
            </a:extLst>
          </p:cNvPr>
          <p:cNvSpPr txBox="1">
            <a:spLocks noGrp="1"/>
          </p:cNvSpPr>
          <p:nvPr>
            <p:ph idx="1"/>
          </p:nvPr>
        </p:nvSpPr>
        <p:spPr>
          <a:xfrm>
            <a:off x="677332" y="1562471"/>
            <a:ext cx="8596667" cy="4989249"/>
          </a:xfrm>
        </p:spPr>
        <p:txBody>
          <a:bodyPr/>
          <a:lstStyle/>
          <a:p>
            <a:pPr lvl="0"/>
            <a:r>
              <a:rPr lang="it-IT"/>
              <a:t>«La valutazione religiosa del lavoro professionale laico, indefesso, continuo, sistematico, come del più alto mezzo ascetico, e al tempo stesso come della più alta e sicura e visibile conferma e prova dell’uomo rigenerato e della sincerità della sua fede, doveva essere la leva più potente che si potesse pensare per l’espansione di quella concezione della vita, che noi abbiamo definito ‘spirito del capitalismo’. (L’Etica protestante…., tr.it. P.309)</a:t>
            </a:r>
          </a:p>
          <a:p>
            <a:pPr lvl="0"/>
            <a:r>
              <a:rPr lang="it-IT"/>
              <a:t>- Avversione insuperabile per ogni stile di vita aristocratico</a:t>
            </a:r>
          </a:p>
          <a:p>
            <a:pPr lvl="0"/>
            <a:r>
              <a:rPr lang="it-IT"/>
              <a:t>- Divieto di glorificare le creature</a:t>
            </a:r>
          </a:p>
          <a:p>
            <a:pPr lvl="0"/>
            <a:r>
              <a:rPr lang="it-IT"/>
              <a:t>- Un «soggettivo approppriarsi della religiosità ascetica»</a:t>
            </a:r>
          </a:p>
          <a:p>
            <a:pPr lvl="0"/>
            <a:r>
              <a:rPr lang="it-IT"/>
              <a:t>«Voler essere povero  significava voler essere malato» </a:t>
            </a:r>
          </a:p>
          <a:p>
            <a:pPr lvl="0"/>
            <a:r>
              <a:rPr lang="it-IT"/>
              <a:t>L’ascesi intramondana protestante …operò, dice Weber, contro il godimento spregiudicato della proprietà, e restrinse il consumo, in ispecie il consumo di lusso (p. 306)</a:t>
            </a:r>
          </a:p>
          <a:p>
            <a:pPr lvl="0"/>
            <a:r>
              <a:rPr lang="it-IT"/>
              <a:t>L’ascesi intramondana divenne la «culla» del moderno «homo oeconomicus»</a:t>
            </a:r>
          </a:p>
          <a:p>
            <a:pPr lvl="0"/>
            <a:endParaRPr lang="it-IT"/>
          </a:p>
          <a:p>
            <a:pPr lvl="0"/>
            <a:endParaRPr lang="it-IT"/>
          </a:p>
          <a:p>
            <a:pPr lvl="0"/>
            <a:endParaRPr lang="it-IT"/>
          </a:p>
        </p:txBody>
      </p:sp>
    </p:spTree>
  </p:cSld>
  <p:clrMapOvr>
    <a:masterClrMapping/>
  </p:clrMapOvr>
</p:sld>
</file>

<file path=ppt/theme/theme1.xml><?xml version="1.0" encoding="utf-8"?>
<a:theme xmlns:a="http://schemas.openxmlformats.org/drawingml/2006/main" name="Sfaccetta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287</TotalTime>
  <Words>2264</Words>
  <Application>Microsoft Office PowerPoint</Application>
  <PresentationFormat>Widescreen</PresentationFormat>
  <Paragraphs>88</Paragraphs>
  <Slides>15</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Calibri</vt:lpstr>
      <vt:lpstr>Times New Roman</vt:lpstr>
      <vt:lpstr>Trebuchet MS</vt:lpstr>
      <vt:lpstr>Wingdings 3</vt:lpstr>
      <vt:lpstr>Sfaccettatura</vt:lpstr>
      <vt:lpstr>Max Weber e la sociologia della religione </vt:lpstr>
      <vt:lpstr>L’autonomia del fatto religioso </vt:lpstr>
      <vt:lpstr>Capitalismo e processo di razionalizzazione occidentale </vt:lpstr>
      <vt:lpstr>L’Etica protestante e lo spirito del capitalismo</vt:lpstr>
      <vt:lpstr>La Confessione di Westminster</vt:lpstr>
      <vt:lpstr>Lo spirito del capitalismo</vt:lpstr>
      <vt:lpstr>Il razionalismo economico</vt:lpstr>
      <vt:lpstr>L’ascesi intramondana: il confluire delle virtù ascetiche nel lavoro professionale </vt:lpstr>
      <vt:lpstr>Ascesi intramondana e spirito del capitalismo </vt:lpstr>
      <vt:lpstr>Industry and Frugality. La produttività. La metafora della  ‘gabbia d’acciaio’.</vt:lpstr>
      <vt:lpstr>Presentazione standard di PowerPoint</vt:lpstr>
      <vt:lpstr>Presentazione standard di PowerPoint</vt:lpstr>
      <vt:lpstr>Il destino della ragione</vt:lpstr>
      <vt:lpstr>P. Rossi, M. Weber. Razionalità e razionalizzazione, 1982</vt:lpstr>
      <vt:lpstr>«Specialisti senza intelligenza, gaudenti senza cuore: questa nullità si immagina di essere salita ad un grado di umanità, non mai prima raggiunto»  (Citato in L’Etica, p. 322, tr.it.)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Weber e la sociologia della religione</dc:title>
  <dc:creator>Administrator</dc:creator>
  <cp:lastModifiedBy>Administrator</cp:lastModifiedBy>
  <cp:revision>15</cp:revision>
  <cp:lastPrinted>2020-04-02T11:05:51Z</cp:lastPrinted>
  <dcterms:created xsi:type="dcterms:W3CDTF">2020-04-01T15:36:10Z</dcterms:created>
  <dcterms:modified xsi:type="dcterms:W3CDTF">2020-04-02T12:44:13Z</dcterms:modified>
</cp:coreProperties>
</file>