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F4AA94A5-7D55-4C36-AD10-B849289E46E5}"/>
              </a:ext>
            </a:extLst>
          </p:cNvPr>
          <p:cNvGrpSpPr/>
          <p:nvPr/>
        </p:nvGrpSpPr>
        <p:grpSpPr>
          <a:xfrm>
            <a:off x="8" y="-8467"/>
            <a:ext cx="12191997" cy="6866467"/>
            <a:chOff x="8" y="-8467"/>
            <a:chExt cx="12191997" cy="6866467"/>
          </a:xfrm>
        </p:grpSpPr>
        <p:cxnSp>
          <p:nvCxnSpPr>
            <p:cNvPr id="3" name="Straight Connector 31">
              <a:extLst>
                <a:ext uri="{FF2B5EF4-FFF2-40B4-BE49-F238E27FC236}">
                  <a16:creationId xmlns:a16="http://schemas.microsoft.com/office/drawing/2014/main" id="{66302130-38A3-4950-A814-3BDBCA8C9699}"/>
                </a:ext>
              </a:extLst>
            </p:cNvPr>
            <p:cNvCxnSpPr/>
            <p:nvPr/>
          </p:nvCxnSpPr>
          <p:spPr>
            <a:xfrm>
              <a:off x="9371008" y="0"/>
              <a:ext cx="1219207" cy="6858000"/>
            </a:xfrm>
            <a:prstGeom prst="straightConnector1">
              <a:avLst/>
            </a:prstGeom>
            <a:noFill/>
            <a:ln w="9528" cap="rnd">
              <a:solidFill>
                <a:srgbClr val="BFBFBF"/>
              </a:solidFill>
              <a:prstDash val="solid"/>
            </a:ln>
          </p:spPr>
        </p:cxnSp>
        <p:cxnSp>
          <p:nvCxnSpPr>
            <p:cNvPr id="4" name="Straight Connector 20">
              <a:extLst>
                <a:ext uri="{FF2B5EF4-FFF2-40B4-BE49-F238E27FC236}">
                  <a16:creationId xmlns:a16="http://schemas.microsoft.com/office/drawing/2014/main" id="{B8C09988-F29A-4756-AA26-A0ADF5DA9B83}"/>
                </a:ext>
              </a:extLst>
            </p:cNvPr>
            <p:cNvCxnSpPr/>
            <p:nvPr/>
          </p:nvCxnSpPr>
          <p:spPr>
            <a:xfrm flipH="1">
              <a:off x="7425266" y="3681410"/>
              <a:ext cx="4763557" cy="3176590"/>
            </a:xfrm>
            <a:prstGeom prst="straightConnector1">
              <a:avLst/>
            </a:prstGeom>
            <a:noFill/>
            <a:ln w="9528" cap="rnd">
              <a:solidFill>
                <a:srgbClr val="D9D9D9"/>
              </a:solidFill>
              <a:prstDash val="solid"/>
            </a:ln>
          </p:spPr>
        </p:cxnSp>
        <p:sp>
          <p:nvSpPr>
            <p:cNvPr id="5" name="Rectangle 23">
              <a:extLst>
                <a:ext uri="{FF2B5EF4-FFF2-40B4-BE49-F238E27FC236}">
                  <a16:creationId xmlns:a16="http://schemas.microsoft.com/office/drawing/2014/main" id="{8F868709-C938-4653-9AF1-2CC2395E07D3}"/>
                </a:ext>
              </a:extLst>
            </p:cNvPr>
            <p:cNvSpPr/>
            <p:nvPr/>
          </p:nvSpPr>
          <p:spPr>
            <a:xfrm>
              <a:off x="9181472" y="-8467"/>
              <a:ext cx="3007351" cy="6866467"/>
            </a:xfrm>
            <a:custGeom>
              <a:avLst/>
              <a:gdLst>
                <a:gd name="f0" fmla="val w"/>
                <a:gd name="f1" fmla="val h"/>
                <a:gd name="f2" fmla="val 0"/>
                <a:gd name="f3" fmla="val 3007349"/>
                <a:gd name="f4" fmla="val 6866467"/>
                <a:gd name="f5" fmla="val 2045532"/>
                <a:gd name="f6" fmla="*/ f0 1 3007349"/>
                <a:gd name="f7" fmla="*/ f1 1 6866467"/>
                <a:gd name="f8" fmla="val f2"/>
                <a:gd name="f9" fmla="val f3"/>
                <a:gd name="f10" fmla="val f4"/>
                <a:gd name="f11" fmla="+- f10 0 f8"/>
                <a:gd name="f12" fmla="+- f9 0 f8"/>
                <a:gd name="f13" fmla="*/ f12 1 3007349"/>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3007349" h="6866467">
                  <a:moveTo>
                    <a:pt x="f5" y="f2"/>
                  </a:moveTo>
                  <a:lnTo>
                    <a:pt x="f3" y="f2"/>
                  </a:lnTo>
                  <a:lnTo>
                    <a:pt x="f3" y="f4"/>
                  </a:lnTo>
                  <a:lnTo>
                    <a:pt x="f2" y="f4"/>
                  </a:lnTo>
                  <a:lnTo>
                    <a:pt x="f5" y="f2"/>
                  </a:lnTo>
                  <a:close/>
                </a:path>
              </a:pathLst>
            </a:custGeom>
            <a:solidFill>
              <a:srgbClr val="90C226">
                <a:alpha val="30000"/>
              </a:srgbClr>
            </a:solidFill>
            <a:ln cap="rnd">
              <a:noFill/>
              <a:prstDash val="solid"/>
            </a:ln>
          </p:spPr>
          <p:txBody>
            <a:bodyPr lIns="0" tIns="0" rIns="0" bIns="0"/>
            <a:lstStyle/>
            <a:p>
              <a:endParaRPr lang="it-IT"/>
            </a:p>
          </p:txBody>
        </p:sp>
        <p:sp>
          <p:nvSpPr>
            <p:cNvPr id="6" name="Rectangle 25">
              <a:extLst>
                <a:ext uri="{FF2B5EF4-FFF2-40B4-BE49-F238E27FC236}">
                  <a16:creationId xmlns:a16="http://schemas.microsoft.com/office/drawing/2014/main" id="{2DF475BB-673E-42B8-9A76-90170A3ACDC0}"/>
                </a:ext>
              </a:extLst>
            </p:cNvPr>
            <p:cNvSpPr/>
            <p:nvPr/>
          </p:nvSpPr>
          <p:spPr>
            <a:xfrm>
              <a:off x="9603440" y="-8467"/>
              <a:ext cx="2588556" cy="6866467"/>
            </a:xfrm>
            <a:custGeom>
              <a:avLst/>
              <a:gdLst>
                <a:gd name="f0" fmla="val w"/>
                <a:gd name="f1" fmla="val h"/>
                <a:gd name="f2" fmla="val 0"/>
                <a:gd name="f3" fmla="val 2573311"/>
                <a:gd name="f4" fmla="val 6866467"/>
                <a:gd name="f5" fmla="val 1202336"/>
                <a:gd name="f6" fmla="*/ f0 1 2573311"/>
                <a:gd name="f7" fmla="*/ f1 1 6866467"/>
                <a:gd name="f8" fmla="val f2"/>
                <a:gd name="f9" fmla="val f3"/>
                <a:gd name="f10" fmla="val f4"/>
                <a:gd name="f11" fmla="+- f10 0 f8"/>
                <a:gd name="f12" fmla="+- f9 0 f8"/>
                <a:gd name="f13" fmla="*/ f12 1 2573311"/>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573311" h="6866467">
                  <a:moveTo>
                    <a:pt x="f2" y="f2"/>
                  </a:moveTo>
                  <a:lnTo>
                    <a:pt x="f3" y="f2"/>
                  </a:lnTo>
                  <a:lnTo>
                    <a:pt x="f3" y="f4"/>
                  </a:lnTo>
                  <a:lnTo>
                    <a:pt x="f5" y="f4"/>
                  </a:lnTo>
                  <a:lnTo>
                    <a:pt x="f2" y="f2"/>
                  </a:lnTo>
                  <a:close/>
                </a:path>
              </a:pathLst>
            </a:custGeom>
            <a:solidFill>
              <a:srgbClr val="90C226">
                <a:alpha val="20000"/>
              </a:srgbClr>
            </a:solidFill>
            <a:ln cap="rnd">
              <a:noFill/>
              <a:prstDash val="solid"/>
            </a:ln>
          </p:spPr>
          <p:txBody>
            <a:bodyPr lIns="0" tIns="0" rIns="0" bIns="0"/>
            <a:lstStyle/>
            <a:p>
              <a:endParaRPr lang="it-IT"/>
            </a:p>
          </p:txBody>
        </p:sp>
        <p:sp>
          <p:nvSpPr>
            <p:cNvPr id="7" name="Isosceles Triangle 26">
              <a:extLst>
                <a:ext uri="{FF2B5EF4-FFF2-40B4-BE49-F238E27FC236}">
                  <a16:creationId xmlns:a16="http://schemas.microsoft.com/office/drawing/2014/main" id="{1C1A417D-9471-4838-8352-058E6A9299ED}"/>
                </a:ext>
              </a:extLst>
            </p:cNvPr>
            <p:cNvSpPr/>
            <p:nvPr/>
          </p:nvSpPr>
          <p:spPr>
            <a:xfrm>
              <a:off x="8932334" y="3047996"/>
              <a:ext cx="3259671" cy="3810003"/>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54A021">
                <a:alpha val="72000"/>
              </a:srgbClr>
            </a:solidFill>
            <a:ln cap="rnd">
              <a:noFill/>
              <a:prstDash val="solid"/>
            </a:ln>
          </p:spPr>
          <p:txBody>
            <a:bodyPr lIns="0" tIns="0" rIns="0" bIns="0"/>
            <a:lstStyle/>
            <a:p>
              <a:endParaRPr lang="it-IT"/>
            </a:p>
          </p:txBody>
        </p:sp>
        <p:sp>
          <p:nvSpPr>
            <p:cNvPr id="8" name="Rectangle 27">
              <a:extLst>
                <a:ext uri="{FF2B5EF4-FFF2-40B4-BE49-F238E27FC236}">
                  <a16:creationId xmlns:a16="http://schemas.microsoft.com/office/drawing/2014/main" id="{81824BBD-59E8-425D-A286-030C45AC7B64}"/>
                </a:ext>
              </a:extLst>
            </p:cNvPr>
            <p:cNvSpPr/>
            <p:nvPr/>
          </p:nvSpPr>
          <p:spPr>
            <a:xfrm>
              <a:off x="9334496" y="-8467"/>
              <a:ext cx="2854327" cy="6866467"/>
            </a:xfrm>
            <a:custGeom>
              <a:avLst/>
              <a:gdLst>
                <a:gd name="f0" fmla="val w"/>
                <a:gd name="f1" fmla="val h"/>
                <a:gd name="f2" fmla="val 0"/>
                <a:gd name="f3" fmla="val 2858013"/>
                <a:gd name="f4" fmla="val 6866467"/>
                <a:gd name="f5" fmla="val 2473942"/>
                <a:gd name="f6" fmla="*/ f0 1 2858013"/>
                <a:gd name="f7" fmla="*/ f1 1 6866467"/>
                <a:gd name="f8" fmla="val f2"/>
                <a:gd name="f9" fmla="val f3"/>
                <a:gd name="f10" fmla="val f4"/>
                <a:gd name="f11" fmla="+- f10 0 f8"/>
                <a:gd name="f12" fmla="+- f9 0 f8"/>
                <a:gd name="f13" fmla="*/ f12 1 2858013"/>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858013" h="6866467">
                  <a:moveTo>
                    <a:pt x="f2" y="f2"/>
                  </a:moveTo>
                  <a:lnTo>
                    <a:pt x="f3" y="f2"/>
                  </a:lnTo>
                  <a:lnTo>
                    <a:pt x="f3" y="f4"/>
                  </a:lnTo>
                  <a:lnTo>
                    <a:pt x="f5" y="f4"/>
                  </a:lnTo>
                  <a:lnTo>
                    <a:pt x="f2" y="f2"/>
                  </a:lnTo>
                  <a:close/>
                </a:path>
              </a:pathLst>
            </a:custGeom>
            <a:solidFill>
              <a:srgbClr val="3F7819">
                <a:alpha val="70000"/>
              </a:srgbClr>
            </a:solidFill>
            <a:ln cap="rnd">
              <a:noFill/>
              <a:prstDash val="solid"/>
            </a:ln>
          </p:spPr>
          <p:txBody>
            <a:bodyPr lIns="0" tIns="0" rIns="0" bIns="0"/>
            <a:lstStyle/>
            <a:p>
              <a:endParaRPr lang="it-IT"/>
            </a:p>
          </p:txBody>
        </p:sp>
        <p:sp>
          <p:nvSpPr>
            <p:cNvPr id="9" name="Rectangle 28">
              <a:extLst>
                <a:ext uri="{FF2B5EF4-FFF2-40B4-BE49-F238E27FC236}">
                  <a16:creationId xmlns:a16="http://schemas.microsoft.com/office/drawing/2014/main" id="{E47B57DE-2BA2-45EA-8C88-E5BB93E5CB25}"/>
                </a:ext>
              </a:extLst>
            </p:cNvPr>
            <p:cNvSpPr/>
            <p:nvPr/>
          </p:nvSpPr>
          <p:spPr>
            <a:xfrm>
              <a:off x="10898733" y="-8467"/>
              <a:ext cx="1290090" cy="6866467"/>
            </a:xfrm>
            <a:custGeom>
              <a:avLst/>
              <a:gdLst>
                <a:gd name="f0" fmla="val w"/>
                <a:gd name="f1" fmla="val h"/>
                <a:gd name="f2" fmla="val 0"/>
                <a:gd name="f3" fmla="val 1290094"/>
                <a:gd name="f4" fmla="val 6858000"/>
                <a:gd name="f5" fmla="val 1019735"/>
                <a:gd name="f6" fmla="*/ f0 1 1290094"/>
                <a:gd name="f7" fmla="*/ f1 1 6858000"/>
                <a:gd name="f8" fmla="val f2"/>
                <a:gd name="f9" fmla="val f3"/>
                <a:gd name="f10" fmla="val f4"/>
                <a:gd name="f11" fmla="+- f10 0 f8"/>
                <a:gd name="f12" fmla="+- f9 0 f8"/>
                <a:gd name="f13" fmla="*/ f12 1 1290094"/>
                <a:gd name="f14" fmla="*/ f11 1 685800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1290094" h="6858000">
                  <a:moveTo>
                    <a:pt x="f5" y="f2"/>
                  </a:moveTo>
                  <a:lnTo>
                    <a:pt x="f3" y="f2"/>
                  </a:lnTo>
                  <a:lnTo>
                    <a:pt x="f3" y="f4"/>
                  </a:lnTo>
                  <a:lnTo>
                    <a:pt x="f2" y="f4"/>
                  </a:lnTo>
                  <a:lnTo>
                    <a:pt x="f5" y="f2"/>
                  </a:lnTo>
                  <a:close/>
                </a:path>
              </a:pathLst>
            </a:custGeom>
            <a:solidFill>
              <a:srgbClr val="C0E474">
                <a:alpha val="70000"/>
              </a:srgbClr>
            </a:solidFill>
            <a:ln cap="rnd">
              <a:noFill/>
              <a:prstDash val="solid"/>
            </a:ln>
          </p:spPr>
          <p:txBody>
            <a:bodyPr lIns="0" tIns="0" rIns="0" bIns="0"/>
            <a:lstStyle/>
            <a:p>
              <a:endParaRPr lang="it-IT"/>
            </a:p>
          </p:txBody>
        </p:sp>
        <p:sp>
          <p:nvSpPr>
            <p:cNvPr id="10" name="Rectangle 29">
              <a:extLst>
                <a:ext uri="{FF2B5EF4-FFF2-40B4-BE49-F238E27FC236}">
                  <a16:creationId xmlns:a16="http://schemas.microsoft.com/office/drawing/2014/main" id="{C33CEE7A-765B-4C08-895D-4CDB3F80D428}"/>
                </a:ext>
              </a:extLst>
            </p:cNvPr>
            <p:cNvSpPr/>
            <p:nvPr/>
          </p:nvSpPr>
          <p:spPr>
            <a:xfrm>
              <a:off x="10938994" y="-8467"/>
              <a:ext cx="1249829" cy="6866467"/>
            </a:xfrm>
            <a:custGeom>
              <a:avLst/>
              <a:gdLst>
                <a:gd name="f0" fmla="val w"/>
                <a:gd name="f1" fmla="val h"/>
                <a:gd name="f2" fmla="val 0"/>
                <a:gd name="f3" fmla="val 1249825"/>
                <a:gd name="f4" fmla="val 6858000"/>
                <a:gd name="f5" fmla="val 1109382"/>
                <a:gd name="f6" fmla="*/ f0 1 1249825"/>
                <a:gd name="f7" fmla="*/ f1 1 6858000"/>
                <a:gd name="f8" fmla="val f2"/>
                <a:gd name="f9" fmla="val f3"/>
                <a:gd name="f10" fmla="val f4"/>
                <a:gd name="f11" fmla="+- f10 0 f8"/>
                <a:gd name="f12" fmla="+- f9 0 f8"/>
                <a:gd name="f13" fmla="*/ f12 1 1249825"/>
                <a:gd name="f14" fmla="*/ f11 1 685800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1249825" h="6858000">
                  <a:moveTo>
                    <a:pt x="f2" y="f2"/>
                  </a:moveTo>
                  <a:lnTo>
                    <a:pt x="f3" y="f2"/>
                  </a:lnTo>
                  <a:lnTo>
                    <a:pt x="f3" y="f4"/>
                  </a:lnTo>
                  <a:lnTo>
                    <a:pt x="f5" y="f4"/>
                  </a:lnTo>
                  <a:lnTo>
                    <a:pt x="f2" y="f2"/>
                  </a:lnTo>
                  <a:close/>
                </a:path>
              </a:pathLst>
            </a:custGeom>
            <a:solidFill>
              <a:srgbClr val="90C226">
                <a:alpha val="65000"/>
              </a:srgbClr>
            </a:solidFill>
            <a:ln cap="rnd">
              <a:noFill/>
              <a:prstDash val="solid"/>
            </a:ln>
          </p:spPr>
          <p:txBody>
            <a:bodyPr lIns="0" tIns="0" rIns="0" bIns="0"/>
            <a:lstStyle/>
            <a:p>
              <a:endParaRPr lang="it-IT"/>
            </a:p>
          </p:txBody>
        </p:sp>
        <p:sp>
          <p:nvSpPr>
            <p:cNvPr id="11" name="Isosceles Triangle 30">
              <a:extLst>
                <a:ext uri="{FF2B5EF4-FFF2-40B4-BE49-F238E27FC236}">
                  <a16:creationId xmlns:a16="http://schemas.microsoft.com/office/drawing/2014/main" id="{EC0A0E4A-B10A-40C8-8766-6ABBED48AC90}"/>
                </a:ext>
              </a:extLst>
            </p:cNvPr>
            <p:cNvSpPr/>
            <p:nvPr/>
          </p:nvSpPr>
          <p:spPr>
            <a:xfrm>
              <a:off x="10371664" y="3589870"/>
              <a:ext cx="1817159" cy="3268129"/>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0000"/>
              </a:srgbClr>
            </a:solidFill>
            <a:ln cap="rnd">
              <a:noFill/>
              <a:prstDash val="solid"/>
            </a:ln>
          </p:spPr>
          <p:txBody>
            <a:bodyPr lIns="0" tIns="0" rIns="0" bIns="0"/>
            <a:lstStyle/>
            <a:p>
              <a:endParaRPr lang="it-IT"/>
            </a:p>
          </p:txBody>
        </p:sp>
        <p:sp>
          <p:nvSpPr>
            <p:cNvPr id="12" name="Isosceles Triangle 18">
              <a:extLst>
                <a:ext uri="{FF2B5EF4-FFF2-40B4-BE49-F238E27FC236}">
                  <a16:creationId xmlns:a16="http://schemas.microsoft.com/office/drawing/2014/main" id="{B722BB90-B573-4BDD-894F-5F305C80D0FD}"/>
                </a:ext>
              </a:extLst>
            </p:cNvPr>
            <p:cNvSpPr/>
            <p:nvPr/>
          </p:nvSpPr>
          <p:spPr>
            <a:xfrm rot="10799991">
              <a:off x="8" y="0"/>
              <a:ext cx="842592" cy="5666152"/>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5000"/>
              </a:srgbClr>
            </a:solidFill>
            <a:ln cap="rnd">
              <a:noFill/>
              <a:prstDash val="solid"/>
            </a:ln>
          </p:spPr>
          <p:txBody>
            <a:bodyPr lIns="0" tIns="0" rIns="0" bIns="0"/>
            <a:lstStyle/>
            <a:p>
              <a:endParaRPr lang="it-IT"/>
            </a:p>
          </p:txBody>
        </p:sp>
      </p:grpSp>
      <p:sp>
        <p:nvSpPr>
          <p:cNvPr id="13" name="Title 1">
            <a:extLst>
              <a:ext uri="{FF2B5EF4-FFF2-40B4-BE49-F238E27FC236}">
                <a16:creationId xmlns:a16="http://schemas.microsoft.com/office/drawing/2014/main" id="{2D8D6E89-3025-4E9E-B060-466CA6B5613B}"/>
              </a:ext>
            </a:extLst>
          </p:cNvPr>
          <p:cNvSpPr txBox="1">
            <a:spLocks noGrp="1"/>
          </p:cNvSpPr>
          <p:nvPr>
            <p:ph type="ctrTitle"/>
          </p:nvPr>
        </p:nvSpPr>
        <p:spPr>
          <a:xfrm>
            <a:off x="1507068" y="2404533"/>
            <a:ext cx="7766931" cy="1646304"/>
          </a:xfrm>
        </p:spPr>
        <p:txBody>
          <a:bodyPr anchor="b">
            <a:noAutofit/>
          </a:bodyPr>
          <a:lstStyle>
            <a:lvl1pPr algn="r">
              <a:defRPr sz="5400"/>
            </a:lvl1pPr>
          </a:lstStyle>
          <a:p>
            <a:pPr lvl="0"/>
            <a:r>
              <a:rPr lang="it-IT"/>
              <a:t>Fare clic per modificare lo stile del titolo dello schema</a:t>
            </a:r>
            <a:endParaRPr lang="en-US"/>
          </a:p>
        </p:txBody>
      </p:sp>
      <p:sp>
        <p:nvSpPr>
          <p:cNvPr id="14" name="Subtitle 2">
            <a:extLst>
              <a:ext uri="{FF2B5EF4-FFF2-40B4-BE49-F238E27FC236}">
                <a16:creationId xmlns:a16="http://schemas.microsoft.com/office/drawing/2014/main" id="{3B50E20F-4278-4662-B0C0-915EA6470AE6}"/>
              </a:ext>
            </a:extLst>
          </p:cNvPr>
          <p:cNvSpPr txBox="1">
            <a:spLocks noGrp="1"/>
          </p:cNvSpPr>
          <p:nvPr>
            <p:ph type="subTitle" idx="1"/>
          </p:nvPr>
        </p:nvSpPr>
        <p:spPr>
          <a:xfrm>
            <a:off x="1507068" y="4050828"/>
            <a:ext cx="7766931" cy="1096895"/>
          </a:xfrm>
        </p:spPr>
        <p:txBody>
          <a:bodyPr/>
          <a:lstStyle>
            <a:lvl1pPr marL="0" indent="0" algn="r">
              <a:buNone/>
              <a:defRPr>
                <a:solidFill>
                  <a:srgbClr val="7F7F7F"/>
                </a:solidFill>
              </a:defRPr>
            </a:lvl1pPr>
          </a:lstStyle>
          <a:p>
            <a:pPr lvl="0"/>
            <a:r>
              <a:rPr lang="it-IT"/>
              <a:t>Fare clic per modificare lo stile del sottotitolo dello schema</a:t>
            </a:r>
            <a:endParaRPr lang="en-US"/>
          </a:p>
        </p:txBody>
      </p:sp>
      <p:sp>
        <p:nvSpPr>
          <p:cNvPr id="15" name="Date Placeholder 3">
            <a:extLst>
              <a:ext uri="{FF2B5EF4-FFF2-40B4-BE49-F238E27FC236}">
                <a16:creationId xmlns:a16="http://schemas.microsoft.com/office/drawing/2014/main" id="{06D5377D-D46C-446D-B618-FA273ED982A5}"/>
              </a:ext>
            </a:extLst>
          </p:cNvPr>
          <p:cNvSpPr txBox="1">
            <a:spLocks noGrp="1"/>
          </p:cNvSpPr>
          <p:nvPr>
            <p:ph type="dt" sz="half" idx="7"/>
          </p:nvPr>
        </p:nvSpPr>
        <p:spPr/>
        <p:txBody>
          <a:bodyPr/>
          <a:lstStyle>
            <a:lvl1pPr>
              <a:defRPr/>
            </a:lvl1pPr>
          </a:lstStyle>
          <a:p>
            <a:pPr lvl="0"/>
            <a:fld id="{B03E757D-E09A-4614-89BD-1D2DF6695440}" type="datetime1">
              <a:rPr lang="en-US"/>
              <a:pPr lvl="0"/>
              <a:t>4/7/2020</a:t>
            </a:fld>
            <a:endParaRPr lang="en-US"/>
          </a:p>
        </p:txBody>
      </p:sp>
      <p:sp>
        <p:nvSpPr>
          <p:cNvPr id="16" name="Footer Placeholder 4">
            <a:extLst>
              <a:ext uri="{FF2B5EF4-FFF2-40B4-BE49-F238E27FC236}">
                <a16:creationId xmlns:a16="http://schemas.microsoft.com/office/drawing/2014/main" id="{B494E793-50B9-41D8-8D6F-FF465CE4E312}"/>
              </a:ext>
            </a:extLst>
          </p:cNvPr>
          <p:cNvSpPr txBox="1">
            <a:spLocks noGrp="1"/>
          </p:cNvSpPr>
          <p:nvPr>
            <p:ph type="ftr" sz="quarter" idx="9"/>
          </p:nvPr>
        </p:nvSpPr>
        <p:spPr/>
        <p:txBody>
          <a:bodyPr/>
          <a:lstStyle>
            <a:lvl1pPr>
              <a:defRPr/>
            </a:lvl1pPr>
          </a:lstStyle>
          <a:p>
            <a:pPr lvl="0"/>
            <a:endParaRPr lang="en-US"/>
          </a:p>
        </p:txBody>
      </p:sp>
      <p:sp>
        <p:nvSpPr>
          <p:cNvPr id="17" name="Slide Number Placeholder 5">
            <a:extLst>
              <a:ext uri="{FF2B5EF4-FFF2-40B4-BE49-F238E27FC236}">
                <a16:creationId xmlns:a16="http://schemas.microsoft.com/office/drawing/2014/main" id="{EFBC2CFB-CA8F-4B43-A5B1-61FBEF35CAB0}"/>
              </a:ext>
            </a:extLst>
          </p:cNvPr>
          <p:cNvSpPr txBox="1">
            <a:spLocks noGrp="1"/>
          </p:cNvSpPr>
          <p:nvPr>
            <p:ph type="sldNum" sz="quarter" idx="8"/>
          </p:nvPr>
        </p:nvSpPr>
        <p:spPr/>
        <p:txBody>
          <a:bodyPr/>
          <a:lstStyle>
            <a:lvl1pPr>
              <a:defRPr/>
            </a:lvl1pPr>
          </a:lstStyle>
          <a:p>
            <a:pPr lvl="0"/>
            <a:fld id="{C1C0F5D7-36DA-4564-82F6-25181C1E8110}" type="slidenum">
              <a:t>‹N›</a:t>
            </a:fld>
            <a:endParaRPr lang="en-US"/>
          </a:p>
        </p:txBody>
      </p:sp>
    </p:spTree>
    <p:extLst>
      <p:ext uri="{BB962C8B-B14F-4D97-AF65-F5344CB8AC3E}">
        <p14:creationId xmlns:p14="http://schemas.microsoft.com/office/powerpoint/2010/main" val="78132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3E8FD-2CBB-44CF-9B9D-CE4387D8D787}"/>
              </a:ext>
            </a:extLst>
          </p:cNvPr>
          <p:cNvSpPr txBox="1">
            <a:spLocks noGrp="1"/>
          </p:cNvSpPr>
          <p:nvPr>
            <p:ph type="title"/>
          </p:nvPr>
        </p:nvSpPr>
        <p:spPr>
          <a:xfrm>
            <a:off x="677332" y="609603"/>
            <a:ext cx="8596667" cy="3403597"/>
          </a:xfrm>
        </p:spPr>
        <p:txBody>
          <a:bodyPr anchor="ctr"/>
          <a:lstStyle>
            <a:lvl1pPr>
              <a:defRPr sz="4400"/>
            </a:lvl1pPr>
          </a:lstStyle>
          <a:p>
            <a:pPr lvl="0"/>
            <a:r>
              <a:rPr lang="it-IT"/>
              <a:t>Fare clic per modificare lo stile del titolo dello schema</a:t>
            </a:r>
            <a:endParaRPr lang="en-US"/>
          </a:p>
        </p:txBody>
      </p:sp>
      <p:sp>
        <p:nvSpPr>
          <p:cNvPr id="3" name="Text Placeholder 2">
            <a:extLst>
              <a:ext uri="{FF2B5EF4-FFF2-40B4-BE49-F238E27FC236}">
                <a16:creationId xmlns:a16="http://schemas.microsoft.com/office/drawing/2014/main" id="{630628C5-B18F-4B5D-95A6-1DE2F256589A}"/>
              </a:ext>
            </a:extLst>
          </p:cNvPr>
          <p:cNvSpPr txBox="1">
            <a:spLocks noGrp="1"/>
          </p:cNvSpPr>
          <p:nvPr>
            <p:ph type="body" idx="4294967295"/>
          </p:nvPr>
        </p:nvSpPr>
        <p:spPr>
          <a:xfrm>
            <a:off x="677332" y="4470401"/>
            <a:ext cx="8596667" cy="1570957"/>
          </a:xfrm>
        </p:spPr>
        <p:txBody>
          <a:bodyPr anchor="ctr"/>
          <a:lstStyle>
            <a:lvl1pPr marL="0" indent="0">
              <a:buNone/>
              <a:defRPr/>
            </a:lvl1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25CDE4E0-2B4A-476B-8F91-2184D0491CC0}"/>
              </a:ext>
            </a:extLst>
          </p:cNvPr>
          <p:cNvSpPr txBox="1">
            <a:spLocks noGrp="1"/>
          </p:cNvSpPr>
          <p:nvPr>
            <p:ph type="dt" sz="half" idx="7"/>
          </p:nvPr>
        </p:nvSpPr>
        <p:spPr/>
        <p:txBody>
          <a:bodyPr/>
          <a:lstStyle>
            <a:lvl1pPr>
              <a:defRPr/>
            </a:lvl1pPr>
          </a:lstStyle>
          <a:p>
            <a:pPr lvl="0"/>
            <a:fld id="{43112A35-96E2-4537-B461-C6FA42BE0D9A}" type="datetime1">
              <a:rPr lang="en-US"/>
              <a:pPr lvl="0"/>
              <a:t>4/7/2020</a:t>
            </a:fld>
            <a:endParaRPr lang="en-US"/>
          </a:p>
        </p:txBody>
      </p:sp>
      <p:sp>
        <p:nvSpPr>
          <p:cNvPr id="5" name="Footer Placeholder 4">
            <a:extLst>
              <a:ext uri="{FF2B5EF4-FFF2-40B4-BE49-F238E27FC236}">
                <a16:creationId xmlns:a16="http://schemas.microsoft.com/office/drawing/2014/main" id="{5420D5CA-DC80-478C-8C37-14FC1F57153F}"/>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ADFB9015-A10C-4BC5-85CB-5D032A07EC58}"/>
              </a:ext>
            </a:extLst>
          </p:cNvPr>
          <p:cNvSpPr txBox="1">
            <a:spLocks noGrp="1"/>
          </p:cNvSpPr>
          <p:nvPr>
            <p:ph type="sldNum" sz="quarter" idx="8"/>
          </p:nvPr>
        </p:nvSpPr>
        <p:spPr/>
        <p:txBody>
          <a:bodyPr/>
          <a:lstStyle>
            <a:lvl1pPr>
              <a:defRPr/>
            </a:lvl1pPr>
          </a:lstStyle>
          <a:p>
            <a:pPr lvl="0"/>
            <a:fld id="{8A818436-E9F4-430F-8515-5948C556EC89}" type="slidenum">
              <a:t>‹N›</a:t>
            </a:fld>
            <a:endParaRPr lang="en-US"/>
          </a:p>
        </p:txBody>
      </p:sp>
    </p:spTree>
    <p:extLst>
      <p:ext uri="{BB962C8B-B14F-4D97-AF65-F5344CB8AC3E}">
        <p14:creationId xmlns:p14="http://schemas.microsoft.com/office/powerpoint/2010/main" val="1052011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9905D-8310-495A-A4CE-13E3A43B547A}"/>
              </a:ext>
            </a:extLst>
          </p:cNvPr>
          <p:cNvSpPr txBox="1">
            <a:spLocks noGrp="1"/>
          </p:cNvSpPr>
          <p:nvPr>
            <p:ph type="title"/>
          </p:nvPr>
        </p:nvSpPr>
        <p:spPr>
          <a:xfrm>
            <a:off x="931334" y="609603"/>
            <a:ext cx="8094131" cy="3022604"/>
          </a:xfrm>
        </p:spPr>
        <p:txBody>
          <a:bodyPr anchor="ctr"/>
          <a:lstStyle>
            <a:lvl1pPr>
              <a:defRPr sz="4400"/>
            </a:lvl1pPr>
          </a:lstStyle>
          <a:p>
            <a:pPr lvl="0"/>
            <a:r>
              <a:rPr lang="it-IT"/>
              <a:t>Fare clic per modificare lo stile del titolo dello schema</a:t>
            </a:r>
            <a:endParaRPr lang="en-US"/>
          </a:p>
        </p:txBody>
      </p:sp>
      <p:sp>
        <p:nvSpPr>
          <p:cNvPr id="3" name="Text Placeholder 9">
            <a:extLst>
              <a:ext uri="{FF2B5EF4-FFF2-40B4-BE49-F238E27FC236}">
                <a16:creationId xmlns:a16="http://schemas.microsoft.com/office/drawing/2014/main" id="{023F3819-F236-4A43-BDA0-6AA34A91D421}"/>
              </a:ext>
            </a:extLst>
          </p:cNvPr>
          <p:cNvSpPr txBox="1">
            <a:spLocks noGrp="1"/>
          </p:cNvSpPr>
          <p:nvPr>
            <p:ph type="body" idx="4294967295"/>
          </p:nvPr>
        </p:nvSpPr>
        <p:spPr>
          <a:xfrm>
            <a:off x="1366141" y="3632197"/>
            <a:ext cx="7224528" cy="381003"/>
          </a:xfrm>
        </p:spPr>
        <p:txBody>
          <a:bodyPr anchor="ctr">
            <a:noAutofit/>
          </a:bodyPr>
          <a:lstStyle>
            <a:lvl1pPr marL="0" indent="0">
              <a:buNone/>
              <a:defRPr sz="1600">
                <a:solidFill>
                  <a:srgbClr val="7F7F7F"/>
                </a:solidFill>
              </a:defRPr>
            </a:lvl1pPr>
          </a:lstStyle>
          <a:p>
            <a:pPr lvl="0"/>
            <a:r>
              <a:rPr lang="it-IT"/>
              <a:t>Fare clic per modificare gli stili del testo dello schema</a:t>
            </a:r>
          </a:p>
        </p:txBody>
      </p:sp>
      <p:sp>
        <p:nvSpPr>
          <p:cNvPr id="4" name="Text Placeholder 2">
            <a:extLst>
              <a:ext uri="{FF2B5EF4-FFF2-40B4-BE49-F238E27FC236}">
                <a16:creationId xmlns:a16="http://schemas.microsoft.com/office/drawing/2014/main" id="{A817E1DF-62C0-449C-BD71-429D7341AFE4}"/>
              </a:ext>
            </a:extLst>
          </p:cNvPr>
          <p:cNvSpPr txBox="1">
            <a:spLocks noGrp="1"/>
          </p:cNvSpPr>
          <p:nvPr>
            <p:ph type="body" idx="4294967295"/>
          </p:nvPr>
        </p:nvSpPr>
        <p:spPr>
          <a:xfrm>
            <a:off x="677332" y="4470401"/>
            <a:ext cx="8596667" cy="1570957"/>
          </a:xfrm>
        </p:spPr>
        <p:txBody>
          <a:bodyPr anchor="ctr"/>
          <a:lstStyle>
            <a:lvl1pPr marL="0" indent="0">
              <a:buNone/>
              <a:defRPr/>
            </a:lvl1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5B5F3BFC-74B5-4A3E-AC99-9E6767F0D2E2}"/>
              </a:ext>
            </a:extLst>
          </p:cNvPr>
          <p:cNvSpPr txBox="1">
            <a:spLocks noGrp="1"/>
          </p:cNvSpPr>
          <p:nvPr>
            <p:ph type="dt" sz="half" idx="7"/>
          </p:nvPr>
        </p:nvSpPr>
        <p:spPr/>
        <p:txBody>
          <a:bodyPr/>
          <a:lstStyle>
            <a:lvl1pPr>
              <a:defRPr/>
            </a:lvl1pPr>
          </a:lstStyle>
          <a:p>
            <a:pPr lvl="0"/>
            <a:fld id="{D9F8D7AF-55B5-434C-83F4-ED1367A36174}" type="datetime1">
              <a:rPr lang="en-US"/>
              <a:pPr lvl="0"/>
              <a:t>4/7/2020</a:t>
            </a:fld>
            <a:endParaRPr lang="en-US"/>
          </a:p>
        </p:txBody>
      </p:sp>
      <p:sp>
        <p:nvSpPr>
          <p:cNvPr id="6" name="Footer Placeholder 4">
            <a:extLst>
              <a:ext uri="{FF2B5EF4-FFF2-40B4-BE49-F238E27FC236}">
                <a16:creationId xmlns:a16="http://schemas.microsoft.com/office/drawing/2014/main" id="{210455A4-3B3E-4FE9-9A04-24989A423FCD}"/>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2953675B-278B-4BE0-825F-57C96D547D27}"/>
              </a:ext>
            </a:extLst>
          </p:cNvPr>
          <p:cNvSpPr txBox="1">
            <a:spLocks noGrp="1"/>
          </p:cNvSpPr>
          <p:nvPr>
            <p:ph type="sldNum" sz="quarter" idx="8"/>
          </p:nvPr>
        </p:nvSpPr>
        <p:spPr/>
        <p:txBody>
          <a:bodyPr/>
          <a:lstStyle>
            <a:lvl1pPr>
              <a:defRPr/>
            </a:lvl1pPr>
          </a:lstStyle>
          <a:p>
            <a:pPr lvl="0"/>
            <a:fld id="{274B9A09-4503-48AD-9D68-EFD9DD4429B1}" type="slidenum">
              <a:t>‹N›</a:t>
            </a:fld>
            <a:endParaRPr lang="en-US"/>
          </a:p>
        </p:txBody>
      </p:sp>
      <p:sp>
        <p:nvSpPr>
          <p:cNvPr id="8" name="TextBox 19">
            <a:extLst>
              <a:ext uri="{FF2B5EF4-FFF2-40B4-BE49-F238E27FC236}">
                <a16:creationId xmlns:a16="http://schemas.microsoft.com/office/drawing/2014/main" id="{331978EA-BFB3-4C3F-B9A2-7C48E90C133F}"/>
              </a:ext>
            </a:extLst>
          </p:cNvPr>
          <p:cNvSpPr txBox="1"/>
          <p:nvPr/>
        </p:nvSpPr>
        <p:spPr>
          <a:xfrm>
            <a:off x="541873" y="790379"/>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C0E474"/>
                </a:solidFill>
                <a:uFillTx/>
                <a:latin typeface="Arial"/>
              </a:rPr>
              <a:t>“</a:t>
            </a:r>
          </a:p>
        </p:txBody>
      </p:sp>
      <p:sp>
        <p:nvSpPr>
          <p:cNvPr id="9" name="TextBox 21">
            <a:extLst>
              <a:ext uri="{FF2B5EF4-FFF2-40B4-BE49-F238E27FC236}">
                <a16:creationId xmlns:a16="http://schemas.microsoft.com/office/drawing/2014/main" id="{BDFD12B6-1C7F-4A75-98DF-0563BFFDF004}"/>
              </a:ext>
            </a:extLst>
          </p:cNvPr>
          <p:cNvSpPr txBox="1"/>
          <p:nvPr/>
        </p:nvSpPr>
        <p:spPr>
          <a:xfrm>
            <a:off x="8893015" y="2886559"/>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C0E474"/>
                </a:solidFill>
                <a:uFillTx/>
                <a:latin typeface="Arial"/>
              </a:rPr>
              <a:t>”</a:t>
            </a:r>
            <a:endParaRPr lang="en-US" sz="1800" b="0" i="0" u="none" strike="noStrike" kern="1200" cap="none" spc="0" baseline="0">
              <a:solidFill>
                <a:srgbClr val="C0E474"/>
              </a:solidFill>
              <a:uFillTx/>
              <a:latin typeface="Arial"/>
            </a:endParaRPr>
          </a:p>
        </p:txBody>
      </p:sp>
    </p:spTree>
    <p:extLst>
      <p:ext uri="{BB962C8B-B14F-4D97-AF65-F5344CB8AC3E}">
        <p14:creationId xmlns:p14="http://schemas.microsoft.com/office/powerpoint/2010/main" val="1520992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4CAF1-C7F8-4F00-B5CE-AA6C6357BD9F}"/>
              </a:ext>
            </a:extLst>
          </p:cNvPr>
          <p:cNvSpPr txBox="1">
            <a:spLocks noGrp="1"/>
          </p:cNvSpPr>
          <p:nvPr>
            <p:ph type="title"/>
          </p:nvPr>
        </p:nvSpPr>
        <p:spPr>
          <a:xfrm>
            <a:off x="677332" y="1931990"/>
            <a:ext cx="8596667" cy="2595460"/>
          </a:xfrm>
        </p:spPr>
        <p:txBody>
          <a:bodyPr anchor="b"/>
          <a:lstStyle>
            <a:lvl1pPr>
              <a:defRPr sz="4400"/>
            </a:lvl1pPr>
          </a:lstStyle>
          <a:p>
            <a:pPr lvl="0"/>
            <a:r>
              <a:rPr lang="it-IT"/>
              <a:t>Fare clic per modificare lo stile del titolo dello schema</a:t>
            </a:r>
            <a:endParaRPr lang="en-US"/>
          </a:p>
        </p:txBody>
      </p:sp>
      <p:sp>
        <p:nvSpPr>
          <p:cNvPr id="3" name="Text Placeholder 2">
            <a:extLst>
              <a:ext uri="{FF2B5EF4-FFF2-40B4-BE49-F238E27FC236}">
                <a16:creationId xmlns:a16="http://schemas.microsoft.com/office/drawing/2014/main" id="{C2994AA7-EAA8-408B-98B2-45106D7B4C67}"/>
              </a:ext>
            </a:extLst>
          </p:cNvPr>
          <p:cNvSpPr txBox="1">
            <a:spLocks noGrp="1"/>
          </p:cNvSpPr>
          <p:nvPr>
            <p:ph type="body" idx="4294967295"/>
          </p:nvPr>
        </p:nvSpPr>
        <p:spPr>
          <a:xfrm>
            <a:off x="677332" y="4527450"/>
            <a:ext cx="8596667" cy="1513917"/>
          </a:xfrm>
        </p:spPr>
        <p:txBody>
          <a:bodyPr/>
          <a:lstStyle>
            <a:lvl1pPr marL="0" indent="0">
              <a:buNone/>
              <a:defRPr/>
            </a:lvl1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40016370-A05F-4DC9-956D-7550AC22254B}"/>
              </a:ext>
            </a:extLst>
          </p:cNvPr>
          <p:cNvSpPr txBox="1">
            <a:spLocks noGrp="1"/>
          </p:cNvSpPr>
          <p:nvPr>
            <p:ph type="dt" sz="half" idx="7"/>
          </p:nvPr>
        </p:nvSpPr>
        <p:spPr/>
        <p:txBody>
          <a:bodyPr/>
          <a:lstStyle>
            <a:lvl1pPr>
              <a:defRPr/>
            </a:lvl1pPr>
          </a:lstStyle>
          <a:p>
            <a:pPr lvl="0"/>
            <a:fld id="{F1C82DBC-39F0-4058-B673-608696FB2A0A}" type="datetime1">
              <a:rPr lang="en-US"/>
              <a:pPr lvl="0"/>
              <a:t>4/7/2020</a:t>
            </a:fld>
            <a:endParaRPr lang="en-US"/>
          </a:p>
        </p:txBody>
      </p:sp>
      <p:sp>
        <p:nvSpPr>
          <p:cNvPr id="5" name="Footer Placeholder 4">
            <a:extLst>
              <a:ext uri="{FF2B5EF4-FFF2-40B4-BE49-F238E27FC236}">
                <a16:creationId xmlns:a16="http://schemas.microsoft.com/office/drawing/2014/main" id="{7EA8726E-E61A-4130-9A3A-E864320F8AD0}"/>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A6E5035B-43BB-495F-9FFB-9173C96A95C3}"/>
              </a:ext>
            </a:extLst>
          </p:cNvPr>
          <p:cNvSpPr txBox="1">
            <a:spLocks noGrp="1"/>
          </p:cNvSpPr>
          <p:nvPr>
            <p:ph type="sldNum" sz="quarter" idx="8"/>
          </p:nvPr>
        </p:nvSpPr>
        <p:spPr/>
        <p:txBody>
          <a:bodyPr/>
          <a:lstStyle>
            <a:lvl1pPr>
              <a:defRPr/>
            </a:lvl1pPr>
          </a:lstStyle>
          <a:p>
            <a:pPr lvl="0"/>
            <a:fld id="{48D8877A-E007-43D9-9EA2-7131342545E6}" type="slidenum">
              <a:t>‹N›</a:t>
            </a:fld>
            <a:endParaRPr lang="en-US"/>
          </a:p>
        </p:txBody>
      </p:sp>
    </p:spTree>
    <p:extLst>
      <p:ext uri="{BB962C8B-B14F-4D97-AF65-F5344CB8AC3E}">
        <p14:creationId xmlns:p14="http://schemas.microsoft.com/office/powerpoint/2010/main" val="1030982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D265-AB31-4396-95E2-F64DBDFA86E0}"/>
              </a:ext>
            </a:extLst>
          </p:cNvPr>
          <p:cNvSpPr txBox="1">
            <a:spLocks noGrp="1"/>
          </p:cNvSpPr>
          <p:nvPr>
            <p:ph type="title"/>
          </p:nvPr>
        </p:nvSpPr>
        <p:spPr>
          <a:xfrm>
            <a:off x="931334" y="609603"/>
            <a:ext cx="8094131" cy="3022604"/>
          </a:xfrm>
        </p:spPr>
        <p:txBody>
          <a:bodyPr anchor="ctr"/>
          <a:lstStyle>
            <a:lvl1pPr>
              <a:defRPr sz="4400"/>
            </a:lvl1pPr>
          </a:lstStyle>
          <a:p>
            <a:pPr lvl="0"/>
            <a:r>
              <a:rPr lang="it-IT"/>
              <a:t>Fare clic per modificare lo stile del titolo dello schema</a:t>
            </a:r>
            <a:endParaRPr lang="en-US"/>
          </a:p>
        </p:txBody>
      </p:sp>
      <p:sp>
        <p:nvSpPr>
          <p:cNvPr id="3" name="Text Placeholder 9">
            <a:extLst>
              <a:ext uri="{FF2B5EF4-FFF2-40B4-BE49-F238E27FC236}">
                <a16:creationId xmlns:a16="http://schemas.microsoft.com/office/drawing/2014/main" id="{DC1DA875-77F8-43AF-969E-5B5A829059EC}"/>
              </a:ext>
            </a:extLst>
          </p:cNvPr>
          <p:cNvSpPr txBox="1">
            <a:spLocks noGrp="1"/>
          </p:cNvSpPr>
          <p:nvPr>
            <p:ph type="body" idx="4294967295"/>
          </p:nvPr>
        </p:nvSpPr>
        <p:spPr>
          <a:xfrm>
            <a:off x="677332" y="4013201"/>
            <a:ext cx="8596667" cy="514249"/>
          </a:xfrm>
        </p:spPr>
        <p:txBody>
          <a:bodyPr anchor="b">
            <a:noAutofit/>
          </a:bodyPr>
          <a:lstStyle>
            <a:lvl1pPr marL="0" indent="0">
              <a:buNone/>
              <a:defRPr sz="2400"/>
            </a:lvl1pPr>
          </a:lstStyle>
          <a:p>
            <a:pPr lvl="0"/>
            <a:r>
              <a:rPr lang="it-IT"/>
              <a:t>Fare clic per modificare gli stili del testo dello schema</a:t>
            </a:r>
          </a:p>
        </p:txBody>
      </p:sp>
      <p:sp>
        <p:nvSpPr>
          <p:cNvPr id="4" name="Text Placeholder 2">
            <a:extLst>
              <a:ext uri="{FF2B5EF4-FFF2-40B4-BE49-F238E27FC236}">
                <a16:creationId xmlns:a16="http://schemas.microsoft.com/office/drawing/2014/main" id="{3A547816-F318-45B9-B684-3CE2060DA2A0}"/>
              </a:ext>
            </a:extLst>
          </p:cNvPr>
          <p:cNvSpPr txBox="1">
            <a:spLocks noGrp="1"/>
          </p:cNvSpPr>
          <p:nvPr>
            <p:ph type="body" idx="4294967295"/>
          </p:nvPr>
        </p:nvSpPr>
        <p:spPr>
          <a:xfrm>
            <a:off x="677332" y="4527450"/>
            <a:ext cx="8596667" cy="1513917"/>
          </a:xfrm>
        </p:spPr>
        <p:txBody>
          <a:bodyPr/>
          <a:lstStyle>
            <a:lvl1pPr marL="0" indent="0">
              <a:buNone/>
              <a:defRPr>
                <a:solidFill>
                  <a:srgbClr val="7F7F7F"/>
                </a:solidFill>
              </a:defRPr>
            </a:lvl1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3F509C7A-D9DB-4D04-823C-7B52033FEC31}"/>
              </a:ext>
            </a:extLst>
          </p:cNvPr>
          <p:cNvSpPr txBox="1">
            <a:spLocks noGrp="1"/>
          </p:cNvSpPr>
          <p:nvPr>
            <p:ph type="dt" sz="half" idx="7"/>
          </p:nvPr>
        </p:nvSpPr>
        <p:spPr/>
        <p:txBody>
          <a:bodyPr/>
          <a:lstStyle>
            <a:lvl1pPr>
              <a:defRPr/>
            </a:lvl1pPr>
          </a:lstStyle>
          <a:p>
            <a:pPr lvl="0"/>
            <a:fld id="{6941AA34-CC88-438E-B064-FA90EEFF02C1}" type="datetime1">
              <a:rPr lang="en-US"/>
              <a:pPr lvl="0"/>
              <a:t>4/7/2020</a:t>
            </a:fld>
            <a:endParaRPr lang="en-US"/>
          </a:p>
        </p:txBody>
      </p:sp>
      <p:sp>
        <p:nvSpPr>
          <p:cNvPr id="6" name="Footer Placeholder 4">
            <a:extLst>
              <a:ext uri="{FF2B5EF4-FFF2-40B4-BE49-F238E27FC236}">
                <a16:creationId xmlns:a16="http://schemas.microsoft.com/office/drawing/2014/main" id="{01502A63-1634-4DDC-9DD7-AAC2BDD6CC3B}"/>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6E9E4EF1-7373-4060-B74A-3090EE26B5F1}"/>
              </a:ext>
            </a:extLst>
          </p:cNvPr>
          <p:cNvSpPr txBox="1">
            <a:spLocks noGrp="1"/>
          </p:cNvSpPr>
          <p:nvPr>
            <p:ph type="sldNum" sz="quarter" idx="8"/>
          </p:nvPr>
        </p:nvSpPr>
        <p:spPr/>
        <p:txBody>
          <a:bodyPr/>
          <a:lstStyle>
            <a:lvl1pPr>
              <a:defRPr/>
            </a:lvl1pPr>
          </a:lstStyle>
          <a:p>
            <a:pPr lvl="0"/>
            <a:fld id="{251EB780-1E6F-4F7A-8677-DE626ED0B65C}" type="slidenum">
              <a:t>‹N›</a:t>
            </a:fld>
            <a:endParaRPr lang="en-US"/>
          </a:p>
        </p:txBody>
      </p:sp>
      <p:sp>
        <p:nvSpPr>
          <p:cNvPr id="8" name="TextBox 23">
            <a:extLst>
              <a:ext uri="{FF2B5EF4-FFF2-40B4-BE49-F238E27FC236}">
                <a16:creationId xmlns:a16="http://schemas.microsoft.com/office/drawing/2014/main" id="{8537D6D7-4520-4C32-A90F-BC463D3150B9}"/>
              </a:ext>
            </a:extLst>
          </p:cNvPr>
          <p:cNvSpPr txBox="1"/>
          <p:nvPr/>
        </p:nvSpPr>
        <p:spPr>
          <a:xfrm>
            <a:off x="541873" y="790379"/>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C0E474"/>
                </a:solidFill>
                <a:uFillTx/>
                <a:latin typeface="Arial"/>
              </a:rPr>
              <a:t>“</a:t>
            </a:r>
          </a:p>
        </p:txBody>
      </p:sp>
      <p:sp>
        <p:nvSpPr>
          <p:cNvPr id="9" name="TextBox 24">
            <a:extLst>
              <a:ext uri="{FF2B5EF4-FFF2-40B4-BE49-F238E27FC236}">
                <a16:creationId xmlns:a16="http://schemas.microsoft.com/office/drawing/2014/main" id="{EE470D98-4E0D-4526-B4EE-18DCC36A1D46}"/>
              </a:ext>
            </a:extLst>
          </p:cNvPr>
          <p:cNvSpPr txBox="1"/>
          <p:nvPr/>
        </p:nvSpPr>
        <p:spPr>
          <a:xfrm>
            <a:off x="8893015" y="2886559"/>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C0E474"/>
                </a:solidFill>
                <a:uFillTx/>
                <a:latin typeface="Arial"/>
              </a:rPr>
              <a:t>”</a:t>
            </a:r>
          </a:p>
        </p:txBody>
      </p:sp>
    </p:spTree>
    <p:extLst>
      <p:ext uri="{BB962C8B-B14F-4D97-AF65-F5344CB8AC3E}">
        <p14:creationId xmlns:p14="http://schemas.microsoft.com/office/powerpoint/2010/main" val="914391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9AAB4-5CC8-47E1-BEFD-6C5018A39D44}"/>
              </a:ext>
            </a:extLst>
          </p:cNvPr>
          <p:cNvSpPr txBox="1">
            <a:spLocks noGrp="1"/>
          </p:cNvSpPr>
          <p:nvPr>
            <p:ph type="title"/>
          </p:nvPr>
        </p:nvSpPr>
        <p:spPr>
          <a:xfrm>
            <a:off x="685800" y="609603"/>
            <a:ext cx="8588200" cy="3022604"/>
          </a:xfrm>
        </p:spPr>
        <p:txBody>
          <a:bodyPr anchor="ctr"/>
          <a:lstStyle>
            <a:lvl1pPr>
              <a:defRPr sz="4400"/>
            </a:lvl1pPr>
          </a:lstStyle>
          <a:p>
            <a:pPr lvl="0"/>
            <a:r>
              <a:rPr lang="it-IT"/>
              <a:t>Fare clic per modificare lo stile del titolo dello schema</a:t>
            </a:r>
            <a:endParaRPr lang="en-US"/>
          </a:p>
        </p:txBody>
      </p:sp>
      <p:sp>
        <p:nvSpPr>
          <p:cNvPr id="3" name="Text Placeholder 9">
            <a:extLst>
              <a:ext uri="{FF2B5EF4-FFF2-40B4-BE49-F238E27FC236}">
                <a16:creationId xmlns:a16="http://schemas.microsoft.com/office/drawing/2014/main" id="{FF4CD64D-8ED5-4640-85E5-C0771D57AE26}"/>
              </a:ext>
            </a:extLst>
          </p:cNvPr>
          <p:cNvSpPr txBox="1">
            <a:spLocks noGrp="1"/>
          </p:cNvSpPr>
          <p:nvPr>
            <p:ph type="body" idx="4294967295"/>
          </p:nvPr>
        </p:nvSpPr>
        <p:spPr>
          <a:xfrm>
            <a:off x="677332" y="4013201"/>
            <a:ext cx="8596667" cy="514249"/>
          </a:xfrm>
        </p:spPr>
        <p:txBody>
          <a:bodyPr anchor="b">
            <a:noAutofit/>
          </a:bodyPr>
          <a:lstStyle>
            <a:lvl1pPr marL="0" indent="0">
              <a:buNone/>
              <a:defRPr sz="2400">
                <a:solidFill>
                  <a:srgbClr val="90C226"/>
                </a:solidFill>
              </a:defRPr>
            </a:lvl1pPr>
          </a:lstStyle>
          <a:p>
            <a:pPr lvl="0"/>
            <a:r>
              <a:rPr lang="it-IT"/>
              <a:t>Fare clic per modificare gli stili del testo dello schema</a:t>
            </a:r>
          </a:p>
        </p:txBody>
      </p:sp>
      <p:sp>
        <p:nvSpPr>
          <p:cNvPr id="4" name="Text Placeholder 2">
            <a:extLst>
              <a:ext uri="{FF2B5EF4-FFF2-40B4-BE49-F238E27FC236}">
                <a16:creationId xmlns:a16="http://schemas.microsoft.com/office/drawing/2014/main" id="{4F29A054-2A97-48EC-9A12-201CD31BBCEA}"/>
              </a:ext>
            </a:extLst>
          </p:cNvPr>
          <p:cNvSpPr txBox="1">
            <a:spLocks noGrp="1"/>
          </p:cNvSpPr>
          <p:nvPr>
            <p:ph type="body" idx="4294967295"/>
          </p:nvPr>
        </p:nvSpPr>
        <p:spPr>
          <a:xfrm>
            <a:off x="677332" y="4527450"/>
            <a:ext cx="8596667" cy="1513917"/>
          </a:xfrm>
        </p:spPr>
        <p:txBody>
          <a:bodyPr/>
          <a:lstStyle>
            <a:lvl1pPr marL="0" indent="0">
              <a:buNone/>
              <a:defRPr>
                <a:solidFill>
                  <a:srgbClr val="7F7F7F"/>
                </a:solidFill>
              </a:defRPr>
            </a:lvl1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1E0AA96A-53A4-42A5-BCD5-3554CB237607}"/>
              </a:ext>
            </a:extLst>
          </p:cNvPr>
          <p:cNvSpPr txBox="1">
            <a:spLocks noGrp="1"/>
          </p:cNvSpPr>
          <p:nvPr>
            <p:ph type="dt" sz="half" idx="7"/>
          </p:nvPr>
        </p:nvSpPr>
        <p:spPr/>
        <p:txBody>
          <a:bodyPr/>
          <a:lstStyle>
            <a:lvl1pPr>
              <a:defRPr/>
            </a:lvl1pPr>
          </a:lstStyle>
          <a:p>
            <a:pPr lvl="0"/>
            <a:fld id="{2319C068-211C-4640-A444-A00F7CC9F075}" type="datetime1">
              <a:rPr lang="en-US"/>
              <a:pPr lvl="0"/>
              <a:t>4/7/2020</a:t>
            </a:fld>
            <a:endParaRPr lang="en-US"/>
          </a:p>
        </p:txBody>
      </p:sp>
      <p:sp>
        <p:nvSpPr>
          <p:cNvPr id="6" name="Footer Placeholder 4">
            <a:extLst>
              <a:ext uri="{FF2B5EF4-FFF2-40B4-BE49-F238E27FC236}">
                <a16:creationId xmlns:a16="http://schemas.microsoft.com/office/drawing/2014/main" id="{910EB77D-F469-41CD-88DA-2D2EA20BCC33}"/>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C6373FEE-AD9A-40D3-84A6-5B8D95E07C87}"/>
              </a:ext>
            </a:extLst>
          </p:cNvPr>
          <p:cNvSpPr txBox="1">
            <a:spLocks noGrp="1"/>
          </p:cNvSpPr>
          <p:nvPr>
            <p:ph type="sldNum" sz="quarter" idx="8"/>
          </p:nvPr>
        </p:nvSpPr>
        <p:spPr/>
        <p:txBody>
          <a:bodyPr/>
          <a:lstStyle>
            <a:lvl1pPr>
              <a:defRPr/>
            </a:lvl1pPr>
          </a:lstStyle>
          <a:p>
            <a:pPr lvl="0"/>
            <a:fld id="{825C4DE9-56CF-4D31-8EF9-5E6935E41585}" type="slidenum">
              <a:t>‹N›</a:t>
            </a:fld>
            <a:endParaRPr lang="en-US"/>
          </a:p>
        </p:txBody>
      </p:sp>
    </p:spTree>
    <p:extLst>
      <p:ext uri="{BB962C8B-B14F-4D97-AF65-F5344CB8AC3E}">
        <p14:creationId xmlns:p14="http://schemas.microsoft.com/office/powerpoint/2010/main" val="1247960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BF112-D0E8-41C9-A1E8-618388FCFBD6}"/>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Vertical Text Placeholder 2">
            <a:extLst>
              <a:ext uri="{FF2B5EF4-FFF2-40B4-BE49-F238E27FC236}">
                <a16:creationId xmlns:a16="http://schemas.microsoft.com/office/drawing/2014/main" id="{91DC496E-B615-4D04-9FD6-64EB8C47FD57}"/>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A6EF2806-8C3E-4194-8D9E-C26B3F1EA3C5}"/>
              </a:ext>
            </a:extLst>
          </p:cNvPr>
          <p:cNvSpPr txBox="1">
            <a:spLocks noGrp="1"/>
          </p:cNvSpPr>
          <p:nvPr>
            <p:ph type="dt" sz="half" idx="7"/>
          </p:nvPr>
        </p:nvSpPr>
        <p:spPr/>
        <p:txBody>
          <a:bodyPr/>
          <a:lstStyle>
            <a:lvl1pPr>
              <a:defRPr/>
            </a:lvl1pPr>
          </a:lstStyle>
          <a:p>
            <a:pPr lvl="0"/>
            <a:fld id="{09A998CC-4F65-4ED0-8B2C-4473EBC8E8A7}" type="datetime1">
              <a:rPr lang="en-US"/>
              <a:pPr lvl="0"/>
              <a:t>4/7/2020</a:t>
            </a:fld>
            <a:endParaRPr lang="en-US"/>
          </a:p>
        </p:txBody>
      </p:sp>
      <p:sp>
        <p:nvSpPr>
          <p:cNvPr id="5" name="Footer Placeholder 4">
            <a:extLst>
              <a:ext uri="{FF2B5EF4-FFF2-40B4-BE49-F238E27FC236}">
                <a16:creationId xmlns:a16="http://schemas.microsoft.com/office/drawing/2014/main" id="{25DF80B0-0FBA-45AD-93DE-F00491E60E34}"/>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AFCADCFB-95F2-4B3F-B1AD-01217731B548}"/>
              </a:ext>
            </a:extLst>
          </p:cNvPr>
          <p:cNvSpPr txBox="1">
            <a:spLocks noGrp="1"/>
          </p:cNvSpPr>
          <p:nvPr>
            <p:ph type="sldNum" sz="quarter" idx="8"/>
          </p:nvPr>
        </p:nvSpPr>
        <p:spPr/>
        <p:txBody>
          <a:bodyPr/>
          <a:lstStyle>
            <a:lvl1pPr>
              <a:defRPr/>
            </a:lvl1pPr>
          </a:lstStyle>
          <a:p>
            <a:pPr lvl="0"/>
            <a:fld id="{A72C0EDD-5E00-4B2F-A066-25713EFDC54F}" type="slidenum">
              <a:t>‹N›</a:t>
            </a:fld>
            <a:endParaRPr lang="en-US"/>
          </a:p>
        </p:txBody>
      </p:sp>
    </p:spTree>
    <p:extLst>
      <p:ext uri="{BB962C8B-B14F-4D97-AF65-F5344CB8AC3E}">
        <p14:creationId xmlns:p14="http://schemas.microsoft.com/office/powerpoint/2010/main" val="2113305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B175FE-25AB-427E-B3A4-1224EBD417A0}"/>
              </a:ext>
            </a:extLst>
          </p:cNvPr>
          <p:cNvSpPr txBox="1">
            <a:spLocks noGrp="1"/>
          </p:cNvSpPr>
          <p:nvPr>
            <p:ph type="title" orient="vert"/>
          </p:nvPr>
        </p:nvSpPr>
        <p:spPr>
          <a:xfrm>
            <a:off x="7967670" y="609603"/>
            <a:ext cx="1304739" cy="5251454"/>
          </a:xfrm>
        </p:spPr>
        <p:txBody>
          <a:bodyPr vert="eaVert" anchor="ctr"/>
          <a:lstStyle>
            <a:lvl1pPr>
              <a:defRPr/>
            </a:lvl1pPr>
          </a:lstStyle>
          <a:p>
            <a:pPr lvl="0"/>
            <a:r>
              <a:rPr lang="it-IT"/>
              <a:t>Fare clic per modificare lo stile del titolo dello schema</a:t>
            </a:r>
            <a:endParaRPr lang="en-US"/>
          </a:p>
        </p:txBody>
      </p:sp>
      <p:sp>
        <p:nvSpPr>
          <p:cNvPr id="3" name="Vertical Text Placeholder 2">
            <a:extLst>
              <a:ext uri="{FF2B5EF4-FFF2-40B4-BE49-F238E27FC236}">
                <a16:creationId xmlns:a16="http://schemas.microsoft.com/office/drawing/2014/main" id="{9B1B9272-8F42-4910-843A-34B4B83D1EA0}"/>
              </a:ext>
            </a:extLst>
          </p:cNvPr>
          <p:cNvSpPr txBox="1">
            <a:spLocks noGrp="1"/>
          </p:cNvSpPr>
          <p:nvPr>
            <p:ph type="body" orient="vert" idx="1"/>
          </p:nvPr>
        </p:nvSpPr>
        <p:spPr>
          <a:xfrm>
            <a:off x="677332" y="609603"/>
            <a:ext cx="7060146" cy="5251454"/>
          </a:xfrm>
        </p:spPr>
        <p:txBody>
          <a:bodyPr vert="eaVert"/>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385E3F36-8C18-41B0-B20C-68B9B2E94875}"/>
              </a:ext>
            </a:extLst>
          </p:cNvPr>
          <p:cNvSpPr txBox="1">
            <a:spLocks noGrp="1"/>
          </p:cNvSpPr>
          <p:nvPr>
            <p:ph type="dt" sz="half" idx="7"/>
          </p:nvPr>
        </p:nvSpPr>
        <p:spPr/>
        <p:txBody>
          <a:bodyPr/>
          <a:lstStyle>
            <a:lvl1pPr>
              <a:defRPr/>
            </a:lvl1pPr>
          </a:lstStyle>
          <a:p>
            <a:pPr lvl="0"/>
            <a:fld id="{BC734F36-3A6A-4873-A08A-D545EA4C5BF5}" type="datetime1">
              <a:rPr lang="en-US"/>
              <a:pPr lvl="0"/>
              <a:t>4/7/2020</a:t>
            </a:fld>
            <a:endParaRPr lang="en-US"/>
          </a:p>
        </p:txBody>
      </p:sp>
      <p:sp>
        <p:nvSpPr>
          <p:cNvPr id="5" name="Footer Placeholder 4">
            <a:extLst>
              <a:ext uri="{FF2B5EF4-FFF2-40B4-BE49-F238E27FC236}">
                <a16:creationId xmlns:a16="http://schemas.microsoft.com/office/drawing/2014/main" id="{4AD2484C-17C0-4832-A32C-0610A97A8669}"/>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565E2F8D-D57D-42E8-9A90-DE175F5DBEE3}"/>
              </a:ext>
            </a:extLst>
          </p:cNvPr>
          <p:cNvSpPr txBox="1">
            <a:spLocks noGrp="1"/>
          </p:cNvSpPr>
          <p:nvPr>
            <p:ph type="sldNum" sz="quarter" idx="8"/>
          </p:nvPr>
        </p:nvSpPr>
        <p:spPr/>
        <p:txBody>
          <a:bodyPr/>
          <a:lstStyle>
            <a:lvl1pPr>
              <a:defRPr/>
            </a:lvl1pPr>
          </a:lstStyle>
          <a:p>
            <a:pPr lvl="0"/>
            <a:fld id="{5E87ABF8-EB12-4889-BD3A-C80318AE53F6}" type="slidenum">
              <a:t>‹N›</a:t>
            </a:fld>
            <a:endParaRPr lang="en-US"/>
          </a:p>
        </p:txBody>
      </p:sp>
    </p:spTree>
    <p:extLst>
      <p:ext uri="{BB962C8B-B14F-4D97-AF65-F5344CB8AC3E}">
        <p14:creationId xmlns:p14="http://schemas.microsoft.com/office/powerpoint/2010/main" val="3793574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DC3C8-5ECA-4C6C-B0A7-DFF22E45B274}"/>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Content Placeholder 2">
            <a:extLst>
              <a:ext uri="{FF2B5EF4-FFF2-40B4-BE49-F238E27FC236}">
                <a16:creationId xmlns:a16="http://schemas.microsoft.com/office/drawing/2014/main" id="{030D4AFB-22D6-4A07-854F-310D120FA416}"/>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D3993144-A9F6-4778-BDA8-1106D1A0F609}"/>
              </a:ext>
            </a:extLst>
          </p:cNvPr>
          <p:cNvSpPr txBox="1">
            <a:spLocks noGrp="1"/>
          </p:cNvSpPr>
          <p:nvPr>
            <p:ph type="dt" sz="half" idx="7"/>
          </p:nvPr>
        </p:nvSpPr>
        <p:spPr/>
        <p:txBody>
          <a:bodyPr/>
          <a:lstStyle>
            <a:lvl1pPr>
              <a:defRPr/>
            </a:lvl1pPr>
          </a:lstStyle>
          <a:p>
            <a:pPr lvl="0"/>
            <a:fld id="{E43C6DD7-CC55-4C03-91FF-89439606D4F9}" type="datetime1">
              <a:rPr lang="en-US"/>
              <a:pPr lvl="0"/>
              <a:t>4/7/2020</a:t>
            </a:fld>
            <a:endParaRPr lang="en-US"/>
          </a:p>
        </p:txBody>
      </p:sp>
      <p:sp>
        <p:nvSpPr>
          <p:cNvPr id="5" name="Footer Placeholder 4">
            <a:extLst>
              <a:ext uri="{FF2B5EF4-FFF2-40B4-BE49-F238E27FC236}">
                <a16:creationId xmlns:a16="http://schemas.microsoft.com/office/drawing/2014/main" id="{E77AF988-1B56-42F5-A7B2-5404C1666580}"/>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8BDE509F-B648-429A-A20E-57089FE0DFDC}"/>
              </a:ext>
            </a:extLst>
          </p:cNvPr>
          <p:cNvSpPr txBox="1">
            <a:spLocks noGrp="1"/>
          </p:cNvSpPr>
          <p:nvPr>
            <p:ph type="sldNum" sz="quarter" idx="8"/>
          </p:nvPr>
        </p:nvSpPr>
        <p:spPr/>
        <p:txBody>
          <a:bodyPr/>
          <a:lstStyle>
            <a:lvl1pPr>
              <a:defRPr/>
            </a:lvl1pPr>
          </a:lstStyle>
          <a:p>
            <a:pPr lvl="0"/>
            <a:fld id="{7C72B8E1-7EAF-4F1D-8170-EE380483D426}" type="slidenum">
              <a:t>‹N›</a:t>
            </a:fld>
            <a:endParaRPr lang="en-US"/>
          </a:p>
        </p:txBody>
      </p:sp>
    </p:spTree>
    <p:extLst>
      <p:ext uri="{BB962C8B-B14F-4D97-AF65-F5344CB8AC3E}">
        <p14:creationId xmlns:p14="http://schemas.microsoft.com/office/powerpoint/2010/main" val="309671757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8C8EB-8578-413D-A583-6DDCE3397728}"/>
              </a:ext>
            </a:extLst>
          </p:cNvPr>
          <p:cNvSpPr txBox="1">
            <a:spLocks noGrp="1"/>
          </p:cNvSpPr>
          <p:nvPr>
            <p:ph type="title"/>
          </p:nvPr>
        </p:nvSpPr>
        <p:spPr>
          <a:xfrm>
            <a:off x="677332" y="2700863"/>
            <a:ext cx="8596667" cy="1826578"/>
          </a:xfrm>
        </p:spPr>
        <p:txBody>
          <a:bodyPr anchor="b"/>
          <a:lstStyle>
            <a:lvl1pPr>
              <a:defRPr sz="4000"/>
            </a:lvl1pPr>
          </a:lstStyle>
          <a:p>
            <a:pPr lvl="0"/>
            <a:r>
              <a:rPr lang="it-IT"/>
              <a:t>Fare clic per modificare lo stile del titolo dello schema</a:t>
            </a:r>
            <a:endParaRPr lang="en-US"/>
          </a:p>
        </p:txBody>
      </p:sp>
      <p:sp>
        <p:nvSpPr>
          <p:cNvPr id="3" name="Text Placeholder 2">
            <a:extLst>
              <a:ext uri="{FF2B5EF4-FFF2-40B4-BE49-F238E27FC236}">
                <a16:creationId xmlns:a16="http://schemas.microsoft.com/office/drawing/2014/main" id="{F0622325-3CD4-4E46-9D17-C5D610E9EF60}"/>
              </a:ext>
            </a:extLst>
          </p:cNvPr>
          <p:cNvSpPr txBox="1">
            <a:spLocks noGrp="1"/>
          </p:cNvSpPr>
          <p:nvPr>
            <p:ph type="body" idx="1"/>
          </p:nvPr>
        </p:nvSpPr>
        <p:spPr>
          <a:xfrm>
            <a:off x="677332" y="4527450"/>
            <a:ext cx="8596667" cy="860395"/>
          </a:xfrm>
        </p:spPr>
        <p:txBody>
          <a:bodyPr/>
          <a:lstStyle>
            <a:lvl1pPr marL="0" indent="0">
              <a:buNone/>
              <a:defRPr sz="2000">
                <a:solidFill>
                  <a:srgbClr val="7F7F7F"/>
                </a:solidFill>
              </a:defRPr>
            </a:lvl1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40CE6C8C-093C-4354-9765-19A49249B573}"/>
              </a:ext>
            </a:extLst>
          </p:cNvPr>
          <p:cNvSpPr txBox="1">
            <a:spLocks noGrp="1"/>
          </p:cNvSpPr>
          <p:nvPr>
            <p:ph type="dt" sz="half" idx="7"/>
          </p:nvPr>
        </p:nvSpPr>
        <p:spPr/>
        <p:txBody>
          <a:bodyPr/>
          <a:lstStyle>
            <a:lvl1pPr>
              <a:defRPr/>
            </a:lvl1pPr>
          </a:lstStyle>
          <a:p>
            <a:pPr lvl="0"/>
            <a:fld id="{3E3333F8-87D9-4EF9-85B1-5BD3CDAF6D56}" type="datetime1">
              <a:rPr lang="en-US"/>
              <a:pPr lvl="0"/>
              <a:t>4/7/2020</a:t>
            </a:fld>
            <a:endParaRPr lang="en-US"/>
          </a:p>
        </p:txBody>
      </p:sp>
      <p:sp>
        <p:nvSpPr>
          <p:cNvPr id="5" name="Footer Placeholder 4">
            <a:extLst>
              <a:ext uri="{FF2B5EF4-FFF2-40B4-BE49-F238E27FC236}">
                <a16:creationId xmlns:a16="http://schemas.microsoft.com/office/drawing/2014/main" id="{50DAD34B-8493-48FA-A2E8-AF776F99C5CF}"/>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F60C24B7-AF5C-4B44-82B2-D49FC914F99C}"/>
              </a:ext>
            </a:extLst>
          </p:cNvPr>
          <p:cNvSpPr txBox="1">
            <a:spLocks noGrp="1"/>
          </p:cNvSpPr>
          <p:nvPr>
            <p:ph type="sldNum" sz="quarter" idx="8"/>
          </p:nvPr>
        </p:nvSpPr>
        <p:spPr/>
        <p:txBody>
          <a:bodyPr/>
          <a:lstStyle>
            <a:lvl1pPr>
              <a:defRPr/>
            </a:lvl1pPr>
          </a:lstStyle>
          <a:p>
            <a:pPr lvl="0"/>
            <a:fld id="{AFC5D736-2B93-4C0A-9C32-357DEA9587B4}" type="slidenum">
              <a:t>‹N›</a:t>
            </a:fld>
            <a:endParaRPr lang="en-US"/>
          </a:p>
        </p:txBody>
      </p:sp>
    </p:spTree>
    <p:extLst>
      <p:ext uri="{BB962C8B-B14F-4D97-AF65-F5344CB8AC3E}">
        <p14:creationId xmlns:p14="http://schemas.microsoft.com/office/powerpoint/2010/main" val="4113876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E0CA-F5F1-4BC2-8D21-B57D608627CB}"/>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Content Placeholder 2">
            <a:extLst>
              <a:ext uri="{FF2B5EF4-FFF2-40B4-BE49-F238E27FC236}">
                <a16:creationId xmlns:a16="http://schemas.microsoft.com/office/drawing/2014/main" id="{0A4FC65E-A975-4DC8-86E2-9EB760B7C975}"/>
              </a:ext>
            </a:extLst>
          </p:cNvPr>
          <p:cNvSpPr txBox="1">
            <a:spLocks noGrp="1"/>
          </p:cNvSpPr>
          <p:nvPr>
            <p:ph idx="1"/>
          </p:nvPr>
        </p:nvSpPr>
        <p:spPr>
          <a:xfrm>
            <a:off x="677332" y="2160590"/>
            <a:ext cx="4184038" cy="3880768"/>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a:extLst>
              <a:ext uri="{FF2B5EF4-FFF2-40B4-BE49-F238E27FC236}">
                <a16:creationId xmlns:a16="http://schemas.microsoft.com/office/drawing/2014/main" id="{7FB2BF66-B5E7-40A1-91F5-D7DF45AC684E}"/>
              </a:ext>
            </a:extLst>
          </p:cNvPr>
          <p:cNvSpPr txBox="1">
            <a:spLocks noGrp="1"/>
          </p:cNvSpPr>
          <p:nvPr>
            <p:ph idx="2"/>
          </p:nvPr>
        </p:nvSpPr>
        <p:spPr>
          <a:xfrm>
            <a:off x="5089971" y="2160590"/>
            <a:ext cx="4184038" cy="3880768"/>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a:extLst>
              <a:ext uri="{FF2B5EF4-FFF2-40B4-BE49-F238E27FC236}">
                <a16:creationId xmlns:a16="http://schemas.microsoft.com/office/drawing/2014/main" id="{7FF82CAB-8D5B-4C6E-A13F-610671D32CD2}"/>
              </a:ext>
            </a:extLst>
          </p:cNvPr>
          <p:cNvSpPr txBox="1">
            <a:spLocks noGrp="1"/>
          </p:cNvSpPr>
          <p:nvPr>
            <p:ph type="dt" sz="half" idx="7"/>
          </p:nvPr>
        </p:nvSpPr>
        <p:spPr/>
        <p:txBody>
          <a:bodyPr/>
          <a:lstStyle>
            <a:lvl1pPr>
              <a:defRPr/>
            </a:lvl1pPr>
          </a:lstStyle>
          <a:p>
            <a:pPr lvl="0"/>
            <a:fld id="{21325815-6368-432F-A81A-D47AC9B0A133}" type="datetime1">
              <a:rPr lang="en-US"/>
              <a:pPr lvl="0"/>
              <a:t>4/7/2020</a:t>
            </a:fld>
            <a:endParaRPr lang="en-US"/>
          </a:p>
        </p:txBody>
      </p:sp>
      <p:sp>
        <p:nvSpPr>
          <p:cNvPr id="6" name="Footer Placeholder 5">
            <a:extLst>
              <a:ext uri="{FF2B5EF4-FFF2-40B4-BE49-F238E27FC236}">
                <a16:creationId xmlns:a16="http://schemas.microsoft.com/office/drawing/2014/main" id="{140F312A-FD2E-4654-8E4D-0C25B8C3B989}"/>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2A8266F-1E1F-4CF1-9870-BDF8FCA0EFF6}"/>
              </a:ext>
            </a:extLst>
          </p:cNvPr>
          <p:cNvSpPr txBox="1">
            <a:spLocks noGrp="1"/>
          </p:cNvSpPr>
          <p:nvPr>
            <p:ph type="sldNum" sz="quarter" idx="8"/>
          </p:nvPr>
        </p:nvSpPr>
        <p:spPr/>
        <p:txBody>
          <a:bodyPr/>
          <a:lstStyle>
            <a:lvl1pPr>
              <a:defRPr/>
            </a:lvl1pPr>
          </a:lstStyle>
          <a:p>
            <a:pPr lvl="0"/>
            <a:fld id="{78BDEF74-DEE8-4793-9634-06244C13DAEE}" type="slidenum">
              <a:t>‹N›</a:t>
            </a:fld>
            <a:endParaRPr lang="en-US"/>
          </a:p>
        </p:txBody>
      </p:sp>
    </p:spTree>
    <p:extLst>
      <p:ext uri="{BB962C8B-B14F-4D97-AF65-F5344CB8AC3E}">
        <p14:creationId xmlns:p14="http://schemas.microsoft.com/office/powerpoint/2010/main" val="1704585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977D8-69F5-4C72-B774-C63CD662BDDE}"/>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Text Placeholder 2">
            <a:extLst>
              <a:ext uri="{FF2B5EF4-FFF2-40B4-BE49-F238E27FC236}">
                <a16:creationId xmlns:a16="http://schemas.microsoft.com/office/drawing/2014/main" id="{0850C80B-E4DB-4FC4-9ECD-5A18D75DC2F8}"/>
              </a:ext>
            </a:extLst>
          </p:cNvPr>
          <p:cNvSpPr txBox="1">
            <a:spLocks noGrp="1"/>
          </p:cNvSpPr>
          <p:nvPr>
            <p:ph type="body" idx="1"/>
          </p:nvPr>
        </p:nvSpPr>
        <p:spPr>
          <a:xfrm>
            <a:off x="675741" y="2160983"/>
            <a:ext cx="4185620" cy="576264"/>
          </a:xfrm>
        </p:spPr>
        <p:txBody>
          <a:bodyPr anchor="b">
            <a:noAutofit/>
          </a:bodyPr>
          <a:lstStyle>
            <a:lvl1pPr marL="0" indent="0">
              <a:buNone/>
              <a:defRPr sz="2400"/>
            </a:lvl1pPr>
          </a:lstStyle>
          <a:p>
            <a:pPr lvl="0"/>
            <a:r>
              <a:rPr lang="it-IT"/>
              <a:t>Fare clic per modificare gli stili del testo dello schema</a:t>
            </a:r>
          </a:p>
        </p:txBody>
      </p:sp>
      <p:sp>
        <p:nvSpPr>
          <p:cNvPr id="4" name="Content Placeholder 3">
            <a:extLst>
              <a:ext uri="{FF2B5EF4-FFF2-40B4-BE49-F238E27FC236}">
                <a16:creationId xmlns:a16="http://schemas.microsoft.com/office/drawing/2014/main" id="{44B12AE2-BFFA-4720-9F4A-A24D33DB1B0B}"/>
              </a:ext>
            </a:extLst>
          </p:cNvPr>
          <p:cNvSpPr txBox="1">
            <a:spLocks noGrp="1"/>
          </p:cNvSpPr>
          <p:nvPr>
            <p:ph idx="2"/>
          </p:nvPr>
        </p:nvSpPr>
        <p:spPr>
          <a:xfrm>
            <a:off x="675741" y="2737247"/>
            <a:ext cx="4185620" cy="3304120"/>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a:extLst>
              <a:ext uri="{FF2B5EF4-FFF2-40B4-BE49-F238E27FC236}">
                <a16:creationId xmlns:a16="http://schemas.microsoft.com/office/drawing/2014/main" id="{CC83FE54-71C9-4829-89D1-310219015893}"/>
              </a:ext>
            </a:extLst>
          </p:cNvPr>
          <p:cNvSpPr txBox="1">
            <a:spLocks noGrp="1"/>
          </p:cNvSpPr>
          <p:nvPr>
            <p:ph type="body" idx="3"/>
          </p:nvPr>
        </p:nvSpPr>
        <p:spPr>
          <a:xfrm>
            <a:off x="5088379" y="2160983"/>
            <a:ext cx="4185620" cy="576264"/>
          </a:xfrm>
        </p:spPr>
        <p:txBody>
          <a:bodyPr anchor="b">
            <a:noAutofit/>
          </a:bodyPr>
          <a:lstStyle>
            <a:lvl1pPr marL="0" indent="0">
              <a:buNone/>
              <a:defRPr sz="2400"/>
            </a:lvl1pPr>
          </a:lstStyle>
          <a:p>
            <a:pPr lvl="0"/>
            <a:r>
              <a:rPr lang="it-IT"/>
              <a:t>Fare clic per modificare gli stili del testo dello schema</a:t>
            </a:r>
          </a:p>
        </p:txBody>
      </p:sp>
      <p:sp>
        <p:nvSpPr>
          <p:cNvPr id="6" name="Content Placeholder 5">
            <a:extLst>
              <a:ext uri="{FF2B5EF4-FFF2-40B4-BE49-F238E27FC236}">
                <a16:creationId xmlns:a16="http://schemas.microsoft.com/office/drawing/2014/main" id="{C16C7263-EA7C-4B30-A56D-AF248D54F32A}"/>
              </a:ext>
            </a:extLst>
          </p:cNvPr>
          <p:cNvSpPr txBox="1">
            <a:spLocks noGrp="1"/>
          </p:cNvSpPr>
          <p:nvPr>
            <p:ph idx="4"/>
          </p:nvPr>
        </p:nvSpPr>
        <p:spPr>
          <a:xfrm>
            <a:off x="5088379" y="2737247"/>
            <a:ext cx="4185620" cy="3304120"/>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a:extLst>
              <a:ext uri="{FF2B5EF4-FFF2-40B4-BE49-F238E27FC236}">
                <a16:creationId xmlns:a16="http://schemas.microsoft.com/office/drawing/2014/main" id="{196086C5-AE36-4EE0-81E1-FCFE53482AC9}"/>
              </a:ext>
            </a:extLst>
          </p:cNvPr>
          <p:cNvSpPr txBox="1">
            <a:spLocks noGrp="1"/>
          </p:cNvSpPr>
          <p:nvPr>
            <p:ph type="dt" sz="half" idx="7"/>
          </p:nvPr>
        </p:nvSpPr>
        <p:spPr/>
        <p:txBody>
          <a:bodyPr/>
          <a:lstStyle>
            <a:lvl1pPr>
              <a:defRPr/>
            </a:lvl1pPr>
          </a:lstStyle>
          <a:p>
            <a:pPr lvl="0"/>
            <a:fld id="{289DC51C-C930-4CB6-8CC6-3DA3A1C39453}" type="datetime1">
              <a:rPr lang="en-US"/>
              <a:pPr lvl="0"/>
              <a:t>4/7/2020</a:t>
            </a:fld>
            <a:endParaRPr lang="en-US"/>
          </a:p>
        </p:txBody>
      </p:sp>
      <p:sp>
        <p:nvSpPr>
          <p:cNvPr id="8" name="Footer Placeholder 7">
            <a:extLst>
              <a:ext uri="{FF2B5EF4-FFF2-40B4-BE49-F238E27FC236}">
                <a16:creationId xmlns:a16="http://schemas.microsoft.com/office/drawing/2014/main" id="{9B154964-CBC1-46AE-8E40-BC3221CB97CF}"/>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7B8618C2-2183-4D70-BD52-1B16C45FC1D9}"/>
              </a:ext>
            </a:extLst>
          </p:cNvPr>
          <p:cNvSpPr txBox="1">
            <a:spLocks noGrp="1"/>
          </p:cNvSpPr>
          <p:nvPr>
            <p:ph type="sldNum" sz="quarter" idx="8"/>
          </p:nvPr>
        </p:nvSpPr>
        <p:spPr/>
        <p:txBody>
          <a:bodyPr/>
          <a:lstStyle>
            <a:lvl1pPr>
              <a:defRPr/>
            </a:lvl1pPr>
          </a:lstStyle>
          <a:p>
            <a:pPr lvl="0"/>
            <a:fld id="{BBDF6522-6108-40F0-B1C9-331AC27CE0E7}" type="slidenum">
              <a:t>‹N›</a:t>
            </a:fld>
            <a:endParaRPr lang="en-US"/>
          </a:p>
        </p:txBody>
      </p:sp>
    </p:spTree>
    <p:extLst>
      <p:ext uri="{BB962C8B-B14F-4D97-AF65-F5344CB8AC3E}">
        <p14:creationId xmlns:p14="http://schemas.microsoft.com/office/powerpoint/2010/main" val="3633222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D51E6-EED1-442F-8E2A-1181B523C951}"/>
              </a:ext>
            </a:extLst>
          </p:cNvPr>
          <p:cNvSpPr txBox="1">
            <a:spLocks noGrp="1"/>
          </p:cNvSpPr>
          <p:nvPr>
            <p:ph type="title"/>
          </p:nvPr>
        </p:nvSpPr>
        <p:spPr/>
        <p:txBody>
          <a:bodyPr/>
          <a:lstStyle>
            <a:lvl1pPr>
              <a:defRPr/>
            </a:lvl1pPr>
          </a:lstStyle>
          <a:p>
            <a:pPr lvl="0"/>
            <a:r>
              <a:rPr lang="it-IT"/>
              <a:t>Fare clic per modificare lo stile del titolo dello schema</a:t>
            </a:r>
            <a:endParaRPr lang="en-US"/>
          </a:p>
        </p:txBody>
      </p:sp>
      <p:sp>
        <p:nvSpPr>
          <p:cNvPr id="3" name="Date Placeholder 2">
            <a:extLst>
              <a:ext uri="{FF2B5EF4-FFF2-40B4-BE49-F238E27FC236}">
                <a16:creationId xmlns:a16="http://schemas.microsoft.com/office/drawing/2014/main" id="{73FDCA5D-B374-44BE-B261-8C67698F8361}"/>
              </a:ext>
            </a:extLst>
          </p:cNvPr>
          <p:cNvSpPr txBox="1">
            <a:spLocks noGrp="1"/>
          </p:cNvSpPr>
          <p:nvPr>
            <p:ph type="dt" sz="half" idx="7"/>
          </p:nvPr>
        </p:nvSpPr>
        <p:spPr/>
        <p:txBody>
          <a:bodyPr/>
          <a:lstStyle>
            <a:lvl1pPr>
              <a:defRPr/>
            </a:lvl1pPr>
          </a:lstStyle>
          <a:p>
            <a:pPr lvl="0"/>
            <a:fld id="{D63DEA2D-342B-4538-A03E-F0ED7BF6D86F}" type="datetime1">
              <a:rPr lang="en-US"/>
              <a:pPr lvl="0"/>
              <a:t>4/7/2020</a:t>
            </a:fld>
            <a:endParaRPr lang="en-US"/>
          </a:p>
        </p:txBody>
      </p:sp>
      <p:sp>
        <p:nvSpPr>
          <p:cNvPr id="4" name="Footer Placeholder 3">
            <a:extLst>
              <a:ext uri="{FF2B5EF4-FFF2-40B4-BE49-F238E27FC236}">
                <a16:creationId xmlns:a16="http://schemas.microsoft.com/office/drawing/2014/main" id="{C1EA0AB4-A9B8-4BE0-98BD-131D385F3C4E}"/>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47A60EA6-280E-42CF-A82B-F77FA666A080}"/>
              </a:ext>
            </a:extLst>
          </p:cNvPr>
          <p:cNvSpPr txBox="1">
            <a:spLocks noGrp="1"/>
          </p:cNvSpPr>
          <p:nvPr>
            <p:ph type="sldNum" sz="quarter" idx="8"/>
          </p:nvPr>
        </p:nvSpPr>
        <p:spPr/>
        <p:txBody>
          <a:bodyPr/>
          <a:lstStyle>
            <a:lvl1pPr>
              <a:defRPr/>
            </a:lvl1pPr>
          </a:lstStyle>
          <a:p>
            <a:pPr lvl="0"/>
            <a:fld id="{8D2F883C-0D6F-48B4-93EC-0092EDDC6237}" type="slidenum">
              <a:t>‹N›</a:t>
            </a:fld>
            <a:endParaRPr lang="en-US"/>
          </a:p>
        </p:txBody>
      </p:sp>
    </p:spTree>
    <p:extLst>
      <p:ext uri="{BB962C8B-B14F-4D97-AF65-F5344CB8AC3E}">
        <p14:creationId xmlns:p14="http://schemas.microsoft.com/office/powerpoint/2010/main" val="255402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9CF1CB-4A0C-422E-ACA2-F2857D72E2E5}"/>
              </a:ext>
            </a:extLst>
          </p:cNvPr>
          <p:cNvSpPr txBox="1">
            <a:spLocks noGrp="1"/>
          </p:cNvSpPr>
          <p:nvPr>
            <p:ph type="dt" sz="half" idx="7"/>
          </p:nvPr>
        </p:nvSpPr>
        <p:spPr/>
        <p:txBody>
          <a:bodyPr/>
          <a:lstStyle>
            <a:lvl1pPr>
              <a:defRPr/>
            </a:lvl1pPr>
          </a:lstStyle>
          <a:p>
            <a:pPr lvl="0"/>
            <a:fld id="{80BD2D5E-0441-4180-A537-666C89EF61B7}" type="datetime1">
              <a:rPr lang="en-US"/>
              <a:pPr lvl="0"/>
              <a:t>4/7/2020</a:t>
            </a:fld>
            <a:endParaRPr lang="en-US"/>
          </a:p>
        </p:txBody>
      </p:sp>
      <p:sp>
        <p:nvSpPr>
          <p:cNvPr id="3" name="Footer Placeholder 2">
            <a:extLst>
              <a:ext uri="{FF2B5EF4-FFF2-40B4-BE49-F238E27FC236}">
                <a16:creationId xmlns:a16="http://schemas.microsoft.com/office/drawing/2014/main" id="{D029E44B-0E1F-4B1E-9973-7246A770F492}"/>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E624393A-A385-4F6C-BC15-6B0BE629A2AE}"/>
              </a:ext>
            </a:extLst>
          </p:cNvPr>
          <p:cNvSpPr txBox="1">
            <a:spLocks noGrp="1"/>
          </p:cNvSpPr>
          <p:nvPr>
            <p:ph type="sldNum" sz="quarter" idx="8"/>
          </p:nvPr>
        </p:nvSpPr>
        <p:spPr/>
        <p:txBody>
          <a:bodyPr/>
          <a:lstStyle>
            <a:lvl1pPr>
              <a:defRPr/>
            </a:lvl1pPr>
          </a:lstStyle>
          <a:p>
            <a:pPr lvl="0"/>
            <a:fld id="{9084B0B0-6993-4C14-93CC-E94AEACD3FAF}" type="slidenum">
              <a:t>‹N›</a:t>
            </a:fld>
            <a:endParaRPr lang="en-US"/>
          </a:p>
        </p:txBody>
      </p:sp>
    </p:spTree>
    <p:extLst>
      <p:ext uri="{BB962C8B-B14F-4D97-AF65-F5344CB8AC3E}">
        <p14:creationId xmlns:p14="http://schemas.microsoft.com/office/powerpoint/2010/main" val="1021042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DA4A-A471-4A65-90D7-8AB4A0336900}"/>
              </a:ext>
            </a:extLst>
          </p:cNvPr>
          <p:cNvSpPr txBox="1">
            <a:spLocks noGrp="1"/>
          </p:cNvSpPr>
          <p:nvPr>
            <p:ph type="title"/>
          </p:nvPr>
        </p:nvSpPr>
        <p:spPr>
          <a:xfrm>
            <a:off x="677332" y="1498601"/>
            <a:ext cx="3854525" cy="1278468"/>
          </a:xfrm>
        </p:spPr>
        <p:txBody>
          <a:bodyPr anchor="b"/>
          <a:lstStyle>
            <a:lvl1pPr>
              <a:defRPr sz="2000"/>
            </a:lvl1pPr>
          </a:lstStyle>
          <a:p>
            <a:pPr lvl="0"/>
            <a:r>
              <a:rPr lang="it-IT"/>
              <a:t>Fare clic per modificare lo stile del titolo dello schema</a:t>
            </a:r>
            <a:endParaRPr lang="en-US"/>
          </a:p>
        </p:txBody>
      </p:sp>
      <p:sp>
        <p:nvSpPr>
          <p:cNvPr id="3" name="Content Placeholder 2">
            <a:extLst>
              <a:ext uri="{FF2B5EF4-FFF2-40B4-BE49-F238E27FC236}">
                <a16:creationId xmlns:a16="http://schemas.microsoft.com/office/drawing/2014/main" id="{E31211FF-15BB-47F3-B884-D480C7FCC676}"/>
              </a:ext>
            </a:extLst>
          </p:cNvPr>
          <p:cNvSpPr txBox="1">
            <a:spLocks noGrp="1"/>
          </p:cNvSpPr>
          <p:nvPr>
            <p:ph idx="1"/>
          </p:nvPr>
        </p:nvSpPr>
        <p:spPr>
          <a:xfrm>
            <a:off x="4760457" y="514926"/>
            <a:ext cx="4513542" cy="5526432"/>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a:extLst>
              <a:ext uri="{FF2B5EF4-FFF2-40B4-BE49-F238E27FC236}">
                <a16:creationId xmlns:a16="http://schemas.microsoft.com/office/drawing/2014/main" id="{8FC702D2-93D2-47C1-8DAB-7B8895BC1C87}"/>
              </a:ext>
            </a:extLst>
          </p:cNvPr>
          <p:cNvSpPr txBox="1">
            <a:spLocks noGrp="1"/>
          </p:cNvSpPr>
          <p:nvPr>
            <p:ph type="body" idx="2"/>
          </p:nvPr>
        </p:nvSpPr>
        <p:spPr>
          <a:xfrm>
            <a:off x="677332" y="2777069"/>
            <a:ext cx="3854525" cy="2584451"/>
          </a:xfrm>
        </p:spPr>
        <p:txBody>
          <a:bodyPr/>
          <a:lstStyle>
            <a:lvl1pPr marL="0" indent="0">
              <a:buNone/>
              <a:defRPr sz="1400"/>
            </a:lvl1pPr>
          </a:lstStyle>
          <a:p>
            <a:pPr lvl="0"/>
            <a:r>
              <a:rPr lang="it-IT"/>
              <a:t>Fare clic per modificare gli stili del testo dello schema</a:t>
            </a:r>
          </a:p>
        </p:txBody>
      </p:sp>
      <p:sp>
        <p:nvSpPr>
          <p:cNvPr id="5" name="Date Placeholder 4">
            <a:extLst>
              <a:ext uri="{FF2B5EF4-FFF2-40B4-BE49-F238E27FC236}">
                <a16:creationId xmlns:a16="http://schemas.microsoft.com/office/drawing/2014/main" id="{1B0C07CB-524C-485C-AA4A-F73FABFC70FA}"/>
              </a:ext>
            </a:extLst>
          </p:cNvPr>
          <p:cNvSpPr txBox="1">
            <a:spLocks noGrp="1"/>
          </p:cNvSpPr>
          <p:nvPr>
            <p:ph type="dt" sz="half" idx="7"/>
          </p:nvPr>
        </p:nvSpPr>
        <p:spPr/>
        <p:txBody>
          <a:bodyPr/>
          <a:lstStyle>
            <a:lvl1pPr>
              <a:defRPr/>
            </a:lvl1pPr>
          </a:lstStyle>
          <a:p>
            <a:pPr lvl="0"/>
            <a:fld id="{CFADFE96-1435-4A62-9DE2-FA125A6E8C4D}" type="datetime1">
              <a:rPr lang="en-US"/>
              <a:pPr lvl="0"/>
              <a:t>4/7/2020</a:t>
            </a:fld>
            <a:endParaRPr lang="en-US"/>
          </a:p>
        </p:txBody>
      </p:sp>
      <p:sp>
        <p:nvSpPr>
          <p:cNvPr id="6" name="Footer Placeholder 5">
            <a:extLst>
              <a:ext uri="{FF2B5EF4-FFF2-40B4-BE49-F238E27FC236}">
                <a16:creationId xmlns:a16="http://schemas.microsoft.com/office/drawing/2014/main" id="{9CD93FF3-A19F-419E-BB98-0D2D1882DE34}"/>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6DCD7EDB-4E0B-4D7C-89AF-A46326BB9926}"/>
              </a:ext>
            </a:extLst>
          </p:cNvPr>
          <p:cNvSpPr txBox="1">
            <a:spLocks noGrp="1"/>
          </p:cNvSpPr>
          <p:nvPr>
            <p:ph type="sldNum" sz="quarter" idx="8"/>
          </p:nvPr>
        </p:nvSpPr>
        <p:spPr/>
        <p:txBody>
          <a:bodyPr/>
          <a:lstStyle>
            <a:lvl1pPr>
              <a:defRPr/>
            </a:lvl1pPr>
          </a:lstStyle>
          <a:p>
            <a:pPr lvl="0"/>
            <a:fld id="{E3547D2F-8D96-45E9-9879-B5DF8671D146}" type="slidenum">
              <a:t>‹N›</a:t>
            </a:fld>
            <a:endParaRPr lang="en-US"/>
          </a:p>
        </p:txBody>
      </p:sp>
    </p:spTree>
    <p:extLst>
      <p:ext uri="{BB962C8B-B14F-4D97-AF65-F5344CB8AC3E}">
        <p14:creationId xmlns:p14="http://schemas.microsoft.com/office/powerpoint/2010/main" val="254743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CB21-A515-4CE9-96FD-8E76E27EB6FF}"/>
              </a:ext>
            </a:extLst>
          </p:cNvPr>
          <p:cNvSpPr txBox="1">
            <a:spLocks noGrp="1"/>
          </p:cNvSpPr>
          <p:nvPr>
            <p:ph type="title"/>
          </p:nvPr>
        </p:nvSpPr>
        <p:spPr>
          <a:xfrm>
            <a:off x="677332" y="4800600"/>
            <a:ext cx="8596667" cy="566735"/>
          </a:xfrm>
        </p:spPr>
        <p:txBody>
          <a:bodyPr anchor="b"/>
          <a:lstStyle>
            <a:lvl1pPr>
              <a:defRPr sz="2400"/>
            </a:lvl1pPr>
          </a:lstStyle>
          <a:p>
            <a:pPr lvl="0"/>
            <a:r>
              <a:rPr lang="it-IT"/>
              <a:t>Fare clic per modificare lo stile del titolo dello schema</a:t>
            </a:r>
            <a:endParaRPr lang="en-US"/>
          </a:p>
        </p:txBody>
      </p:sp>
      <p:sp>
        <p:nvSpPr>
          <p:cNvPr id="3" name="Picture Placeholder 2">
            <a:extLst>
              <a:ext uri="{FF2B5EF4-FFF2-40B4-BE49-F238E27FC236}">
                <a16:creationId xmlns:a16="http://schemas.microsoft.com/office/drawing/2014/main" id="{01F4A184-4CE8-4841-A340-F058584B69BC}"/>
              </a:ext>
            </a:extLst>
          </p:cNvPr>
          <p:cNvSpPr txBox="1">
            <a:spLocks noGrp="1"/>
          </p:cNvSpPr>
          <p:nvPr>
            <p:ph type="pic" idx="1"/>
          </p:nvPr>
        </p:nvSpPr>
        <p:spPr>
          <a:xfrm>
            <a:off x="677332" y="609603"/>
            <a:ext cx="8596667" cy="3845719"/>
          </a:xfrm>
        </p:spPr>
        <p:txBody>
          <a:bodyPr anchorCtr="1"/>
          <a:lstStyle>
            <a:lvl1pPr marL="0" indent="0" algn="ctr">
              <a:buNone/>
              <a:defRPr sz="1600"/>
            </a:lvl1pPr>
          </a:lstStyle>
          <a:p>
            <a:pPr lvl="0"/>
            <a:r>
              <a:rPr lang="it-IT"/>
              <a:t>Fare clic sull'icona per inserire un'immagine</a:t>
            </a:r>
            <a:endParaRPr lang="en-US"/>
          </a:p>
        </p:txBody>
      </p:sp>
      <p:sp>
        <p:nvSpPr>
          <p:cNvPr id="4" name="Text Placeholder 3">
            <a:extLst>
              <a:ext uri="{FF2B5EF4-FFF2-40B4-BE49-F238E27FC236}">
                <a16:creationId xmlns:a16="http://schemas.microsoft.com/office/drawing/2014/main" id="{A3CFC09E-7C6D-4544-AD66-4DC04A468D63}"/>
              </a:ext>
            </a:extLst>
          </p:cNvPr>
          <p:cNvSpPr txBox="1">
            <a:spLocks noGrp="1"/>
          </p:cNvSpPr>
          <p:nvPr>
            <p:ph type="body" idx="2"/>
          </p:nvPr>
        </p:nvSpPr>
        <p:spPr>
          <a:xfrm>
            <a:off x="677332" y="5367335"/>
            <a:ext cx="8596667" cy="674022"/>
          </a:xfrm>
        </p:spPr>
        <p:txBody>
          <a:bodyPr/>
          <a:lstStyle>
            <a:lvl1pPr marL="0" indent="0">
              <a:buNone/>
              <a:defRPr sz="1200"/>
            </a:lvl1pPr>
          </a:lstStyle>
          <a:p>
            <a:pPr lvl="0"/>
            <a:r>
              <a:rPr lang="it-IT"/>
              <a:t>Fare clic per modificare gli stili del testo dello schema</a:t>
            </a:r>
          </a:p>
        </p:txBody>
      </p:sp>
      <p:sp>
        <p:nvSpPr>
          <p:cNvPr id="5" name="Date Placeholder 4">
            <a:extLst>
              <a:ext uri="{FF2B5EF4-FFF2-40B4-BE49-F238E27FC236}">
                <a16:creationId xmlns:a16="http://schemas.microsoft.com/office/drawing/2014/main" id="{99B999E2-4725-47BE-AB65-02F4601A2C4C}"/>
              </a:ext>
            </a:extLst>
          </p:cNvPr>
          <p:cNvSpPr txBox="1">
            <a:spLocks noGrp="1"/>
          </p:cNvSpPr>
          <p:nvPr>
            <p:ph type="dt" sz="half" idx="7"/>
          </p:nvPr>
        </p:nvSpPr>
        <p:spPr/>
        <p:txBody>
          <a:bodyPr/>
          <a:lstStyle>
            <a:lvl1pPr>
              <a:defRPr/>
            </a:lvl1pPr>
          </a:lstStyle>
          <a:p>
            <a:pPr lvl="0"/>
            <a:fld id="{D2BC004D-5E79-4820-B415-3A43747D46E2}" type="datetime1">
              <a:rPr lang="en-US"/>
              <a:pPr lvl="0"/>
              <a:t>4/7/2020</a:t>
            </a:fld>
            <a:endParaRPr lang="en-US"/>
          </a:p>
        </p:txBody>
      </p:sp>
      <p:sp>
        <p:nvSpPr>
          <p:cNvPr id="6" name="Footer Placeholder 5">
            <a:extLst>
              <a:ext uri="{FF2B5EF4-FFF2-40B4-BE49-F238E27FC236}">
                <a16:creationId xmlns:a16="http://schemas.microsoft.com/office/drawing/2014/main" id="{42F03120-0102-4D72-AB1C-17B369A448BF}"/>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E07B5F1-CB85-4DC7-A64C-DFD1D06D26E1}"/>
              </a:ext>
            </a:extLst>
          </p:cNvPr>
          <p:cNvSpPr txBox="1">
            <a:spLocks noGrp="1"/>
          </p:cNvSpPr>
          <p:nvPr>
            <p:ph type="sldNum" sz="quarter" idx="8"/>
          </p:nvPr>
        </p:nvSpPr>
        <p:spPr/>
        <p:txBody>
          <a:bodyPr/>
          <a:lstStyle>
            <a:lvl1pPr>
              <a:defRPr/>
            </a:lvl1pPr>
          </a:lstStyle>
          <a:p>
            <a:pPr lvl="0"/>
            <a:fld id="{F9F137BE-8841-4740-996C-21CF6B8D0E7C}" type="slidenum">
              <a:t>‹N›</a:t>
            </a:fld>
            <a:endParaRPr lang="en-US"/>
          </a:p>
        </p:txBody>
      </p:sp>
    </p:spTree>
    <p:extLst>
      <p:ext uri="{BB962C8B-B14F-4D97-AF65-F5344CB8AC3E}">
        <p14:creationId xmlns:p14="http://schemas.microsoft.com/office/powerpoint/2010/main" val="29210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4EC7E3B0-4822-4CBC-8ACF-D122734843F9}"/>
              </a:ext>
            </a:extLst>
          </p:cNvPr>
          <p:cNvGrpSpPr/>
          <p:nvPr/>
        </p:nvGrpSpPr>
        <p:grpSpPr>
          <a:xfrm>
            <a:off x="0" y="-8467"/>
            <a:ext cx="12192005" cy="6866467"/>
            <a:chOff x="0" y="-8467"/>
            <a:chExt cx="12192005" cy="6866467"/>
          </a:xfrm>
        </p:grpSpPr>
        <p:cxnSp>
          <p:nvCxnSpPr>
            <p:cNvPr id="3" name="Straight Connector 19">
              <a:extLst>
                <a:ext uri="{FF2B5EF4-FFF2-40B4-BE49-F238E27FC236}">
                  <a16:creationId xmlns:a16="http://schemas.microsoft.com/office/drawing/2014/main" id="{404DC15C-E1E4-409A-A672-4CFD0F2D8215}"/>
                </a:ext>
              </a:extLst>
            </p:cNvPr>
            <p:cNvCxnSpPr/>
            <p:nvPr/>
          </p:nvCxnSpPr>
          <p:spPr>
            <a:xfrm>
              <a:off x="9371008" y="0"/>
              <a:ext cx="1219207" cy="6858000"/>
            </a:xfrm>
            <a:prstGeom prst="straightConnector1">
              <a:avLst/>
            </a:prstGeom>
            <a:noFill/>
            <a:ln w="9528" cap="rnd">
              <a:solidFill>
                <a:srgbClr val="BFBFBF"/>
              </a:solidFill>
              <a:prstDash val="solid"/>
            </a:ln>
          </p:spPr>
        </p:cxnSp>
        <p:cxnSp>
          <p:nvCxnSpPr>
            <p:cNvPr id="4" name="Straight Connector 20">
              <a:extLst>
                <a:ext uri="{FF2B5EF4-FFF2-40B4-BE49-F238E27FC236}">
                  <a16:creationId xmlns:a16="http://schemas.microsoft.com/office/drawing/2014/main" id="{2FB02688-92EE-4290-B8ED-8C7946A9CA27}"/>
                </a:ext>
              </a:extLst>
            </p:cNvPr>
            <p:cNvCxnSpPr/>
            <p:nvPr/>
          </p:nvCxnSpPr>
          <p:spPr>
            <a:xfrm flipH="1">
              <a:off x="7425266" y="3681410"/>
              <a:ext cx="4763557" cy="3176590"/>
            </a:xfrm>
            <a:prstGeom prst="straightConnector1">
              <a:avLst/>
            </a:prstGeom>
            <a:noFill/>
            <a:ln w="9528" cap="rnd">
              <a:solidFill>
                <a:srgbClr val="D9D9D9"/>
              </a:solidFill>
              <a:prstDash val="solid"/>
            </a:ln>
          </p:spPr>
        </p:cxnSp>
        <p:sp>
          <p:nvSpPr>
            <p:cNvPr id="5" name="Rectangle 23">
              <a:extLst>
                <a:ext uri="{FF2B5EF4-FFF2-40B4-BE49-F238E27FC236}">
                  <a16:creationId xmlns:a16="http://schemas.microsoft.com/office/drawing/2014/main" id="{4315F71A-18AF-4707-8E47-4AB0833C9A9B}"/>
                </a:ext>
              </a:extLst>
            </p:cNvPr>
            <p:cNvSpPr/>
            <p:nvPr/>
          </p:nvSpPr>
          <p:spPr>
            <a:xfrm>
              <a:off x="9181472" y="-8467"/>
              <a:ext cx="3007351" cy="6866467"/>
            </a:xfrm>
            <a:custGeom>
              <a:avLst/>
              <a:gdLst>
                <a:gd name="f0" fmla="val w"/>
                <a:gd name="f1" fmla="val h"/>
                <a:gd name="f2" fmla="val 0"/>
                <a:gd name="f3" fmla="val 3007349"/>
                <a:gd name="f4" fmla="val 6866467"/>
                <a:gd name="f5" fmla="val 2045532"/>
                <a:gd name="f6" fmla="*/ f0 1 3007349"/>
                <a:gd name="f7" fmla="*/ f1 1 6866467"/>
                <a:gd name="f8" fmla="val f2"/>
                <a:gd name="f9" fmla="val f3"/>
                <a:gd name="f10" fmla="val f4"/>
                <a:gd name="f11" fmla="+- f10 0 f8"/>
                <a:gd name="f12" fmla="+- f9 0 f8"/>
                <a:gd name="f13" fmla="*/ f12 1 3007349"/>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3007349" h="6866467">
                  <a:moveTo>
                    <a:pt x="f5" y="f2"/>
                  </a:moveTo>
                  <a:lnTo>
                    <a:pt x="f3" y="f2"/>
                  </a:lnTo>
                  <a:lnTo>
                    <a:pt x="f3" y="f4"/>
                  </a:lnTo>
                  <a:lnTo>
                    <a:pt x="f2" y="f4"/>
                  </a:lnTo>
                  <a:lnTo>
                    <a:pt x="f5" y="f2"/>
                  </a:lnTo>
                  <a:close/>
                </a:path>
              </a:pathLst>
            </a:custGeom>
            <a:solidFill>
              <a:srgbClr val="90C226">
                <a:alpha val="30000"/>
              </a:srgbClr>
            </a:solidFill>
            <a:ln cap="rnd">
              <a:noFill/>
              <a:prstDash val="solid"/>
            </a:ln>
          </p:spPr>
          <p:txBody>
            <a:bodyPr lIns="0" tIns="0" rIns="0" bIns="0"/>
            <a:lstStyle/>
            <a:p>
              <a:endParaRPr lang="it-IT"/>
            </a:p>
          </p:txBody>
        </p:sp>
        <p:sp>
          <p:nvSpPr>
            <p:cNvPr id="6" name="Rectangle 25">
              <a:extLst>
                <a:ext uri="{FF2B5EF4-FFF2-40B4-BE49-F238E27FC236}">
                  <a16:creationId xmlns:a16="http://schemas.microsoft.com/office/drawing/2014/main" id="{C49168B4-31A5-47D8-8F63-8338F7082D81}"/>
                </a:ext>
              </a:extLst>
            </p:cNvPr>
            <p:cNvSpPr/>
            <p:nvPr/>
          </p:nvSpPr>
          <p:spPr>
            <a:xfrm>
              <a:off x="9603440" y="-8467"/>
              <a:ext cx="2588556" cy="6866467"/>
            </a:xfrm>
            <a:custGeom>
              <a:avLst/>
              <a:gdLst>
                <a:gd name="f0" fmla="val w"/>
                <a:gd name="f1" fmla="val h"/>
                <a:gd name="f2" fmla="val 0"/>
                <a:gd name="f3" fmla="val 2573311"/>
                <a:gd name="f4" fmla="val 6866467"/>
                <a:gd name="f5" fmla="val 1202336"/>
                <a:gd name="f6" fmla="*/ f0 1 2573311"/>
                <a:gd name="f7" fmla="*/ f1 1 6866467"/>
                <a:gd name="f8" fmla="val f2"/>
                <a:gd name="f9" fmla="val f3"/>
                <a:gd name="f10" fmla="val f4"/>
                <a:gd name="f11" fmla="+- f10 0 f8"/>
                <a:gd name="f12" fmla="+- f9 0 f8"/>
                <a:gd name="f13" fmla="*/ f12 1 2573311"/>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573311" h="6866467">
                  <a:moveTo>
                    <a:pt x="f2" y="f2"/>
                  </a:moveTo>
                  <a:lnTo>
                    <a:pt x="f3" y="f2"/>
                  </a:lnTo>
                  <a:lnTo>
                    <a:pt x="f3" y="f4"/>
                  </a:lnTo>
                  <a:lnTo>
                    <a:pt x="f5" y="f4"/>
                  </a:lnTo>
                  <a:lnTo>
                    <a:pt x="f2" y="f2"/>
                  </a:lnTo>
                  <a:close/>
                </a:path>
              </a:pathLst>
            </a:custGeom>
            <a:solidFill>
              <a:srgbClr val="90C226">
                <a:alpha val="20000"/>
              </a:srgbClr>
            </a:solidFill>
            <a:ln cap="rnd">
              <a:noFill/>
              <a:prstDash val="solid"/>
            </a:ln>
          </p:spPr>
          <p:txBody>
            <a:bodyPr lIns="0" tIns="0" rIns="0" bIns="0"/>
            <a:lstStyle/>
            <a:p>
              <a:endParaRPr lang="it-IT"/>
            </a:p>
          </p:txBody>
        </p:sp>
        <p:sp>
          <p:nvSpPr>
            <p:cNvPr id="7" name="Isosceles Triangle 23">
              <a:extLst>
                <a:ext uri="{FF2B5EF4-FFF2-40B4-BE49-F238E27FC236}">
                  <a16:creationId xmlns:a16="http://schemas.microsoft.com/office/drawing/2014/main" id="{28E1B540-C3D2-4D18-B55F-BDA58984721A}"/>
                </a:ext>
              </a:extLst>
            </p:cNvPr>
            <p:cNvSpPr/>
            <p:nvPr/>
          </p:nvSpPr>
          <p:spPr>
            <a:xfrm>
              <a:off x="8932334" y="3047996"/>
              <a:ext cx="3259671" cy="3810003"/>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54A021">
                <a:alpha val="72000"/>
              </a:srgbClr>
            </a:solidFill>
            <a:ln cap="rnd">
              <a:noFill/>
              <a:prstDash val="solid"/>
            </a:ln>
          </p:spPr>
          <p:txBody>
            <a:bodyPr lIns="0" tIns="0" rIns="0" bIns="0"/>
            <a:lstStyle/>
            <a:p>
              <a:endParaRPr lang="it-IT"/>
            </a:p>
          </p:txBody>
        </p:sp>
        <p:sp>
          <p:nvSpPr>
            <p:cNvPr id="8" name="Rectangle 27">
              <a:extLst>
                <a:ext uri="{FF2B5EF4-FFF2-40B4-BE49-F238E27FC236}">
                  <a16:creationId xmlns:a16="http://schemas.microsoft.com/office/drawing/2014/main" id="{99E1A577-DCCB-48DD-B9C4-1767538588ED}"/>
                </a:ext>
              </a:extLst>
            </p:cNvPr>
            <p:cNvSpPr/>
            <p:nvPr/>
          </p:nvSpPr>
          <p:spPr>
            <a:xfrm>
              <a:off x="9334496" y="-8467"/>
              <a:ext cx="2854327" cy="6866467"/>
            </a:xfrm>
            <a:custGeom>
              <a:avLst/>
              <a:gdLst>
                <a:gd name="f0" fmla="val w"/>
                <a:gd name="f1" fmla="val h"/>
                <a:gd name="f2" fmla="val 0"/>
                <a:gd name="f3" fmla="val 2858013"/>
                <a:gd name="f4" fmla="val 6866467"/>
                <a:gd name="f5" fmla="val 2473942"/>
                <a:gd name="f6" fmla="*/ f0 1 2858013"/>
                <a:gd name="f7" fmla="*/ f1 1 6866467"/>
                <a:gd name="f8" fmla="val f2"/>
                <a:gd name="f9" fmla="val f3"/>
                <a:gd name="f10" fmla="val f4"/>
                <a:gd name="f11" fmla="+- f10 0 f8"/>
                <a:gd name="f12" fmla="+- f9 0 f8"/>
                <a:gd name="f13" fmla="*/ f12 1 2858013"/>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858013" h="6866467">
                  <a:moveTo>
                    <a:pt x="f2" y="f2"/>
                  </a:moveTo>
                  <a:lnTo>
                    <a:pt x="f3" y="f2"/>
                  </a:lnTo>
                  <a:lnTo>
                    <a:pt x="f3" y="f4"/>
                  </a:lnTo>
                  <a:lnTo>
                    <a:pt x="f5" y="f4"/>
                  </a:lnTo>
                  <a:lnTo>
                    <a:pt x="f2" y="f2"/>
                  </a:lnTo>
                  <a:close/>
                </a:path>
              </a:pathLst>
            </a:custGeom>
            <a:solidFill>
              <a:srgbClr val="3F7819">
                <a:alpha val="70000"/>
              </a:srgbClr>
            </a:solidFill>
            <a:ln cap="rnd">
              <a:noFill/>
              <a:prstDash val="solid"/>
            </a:ln>
          </p:spPr>
          <p:txBody>
            <a:bodyPr lIns="0" tIns="0" rIns="0" bIns="0"/>
            <a:lstStyle/>
            <a:p>
              <a:endParaRPr lang="it-IT"/>
            </a:p>
          </p:txBody>
        </p:sp>
        <p:sp>
          <p:nvSpPr>
            <p:cNvPr id="9" name="Rectangle 28">
              <a:extLst>
                <a:ext uri="{FF2B5EF4-FFF2-40B4-BE49-F238E27FC236}">
                  <a16:creationId xmlns:a16="http://schemas.microsoft.com/office/drawing/2014/main" id="{EB2AD7F2-8769-4576-8696-37FDF615ECF9}"/>
                </a:ext>
              </a:extLst>
            </p:cNvPr>
            <p:cNvSpPr/>
            <p:nvPr/>
          </p:nvSpPr>
          <p:spPr>
            <a:xfrm>
              <a:off x="10898733" y="-8467"/>
              <a:ext cx="1290090" cy="6866467"/>
            </a:xfrm>
            <a:custGeom>
              <a:avLst/>
              <a:gdLst>
                <a:gd name="f0" fmla="val w"/>
                <a:gd name="f1" fmla="val h"/>
                <a:gd name="f2" fmla="val 0"/>
                <a:gd name="f3" fmla="val 1290094"/>
                <a:gd name="f4" fmla="val 6858000"/>
                <a:gd name="f5" fmla="val 1019735"/>
                <a:gd name="f6" fmla="*/ f0 1 1290094"/>
                <a:gd name="f7" fmla="*/ f1 1 6858000"/>
                <a:gd name="f8" fmla="val f2"/>
                <a:gd name="f9" fmla="val f3"/>
                <a:gd name="f10" fmla="val f4"/>
                <a:gd name="f11" fmla="+- f10 0 f8"/>
                <a:gd name="f12" fmla="+- f9 0 f8"/>
                <a:gd name="f13" fmla="*/ f12 1 1290094"/>
                <a:gd name="f14" fmla="*/ f11 1 685800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1290094" h="6858000">
                  <a:moveTo>
                    <a:pt x="f5" y="f2"/>
                  </a:moveTo>
                  <a:lnTo>
                    <a:pt x="f3" y="f2"/>
                  </a:lnTo>
                  <a:lnTo>
                    <a:pt x="f3" y="f4"/>
                  </a:lnTo>
                  <a:lnTo>
                    <a:pt x="f2" y="f4"/>
                  </a:lnTo>
                  <a:lnTo>
                    <a:pt x="f5" y="f2"/>
                  </a:lnTo>
                  <a:close/>
                </a:path>
              </a:pathLst>
            </a:custGeom>
            <a:solidFill>
              <a:srgbClr val="C0E474">
                <a:alpha val="70000"/>
              </a:srgbClr>
            </a:solidFill>
            <a:ln cap="rnd">
              <a:noFill/>
              <a:prstDash val="solid"/>
            </a:ln>
          </p:spPr>
          <p:txBody>
            <a:bodyPr lIns="0" tIns="0" rIns="0" bIns="0"/>
            <a:lstStyle/>
            <a:p>
              <a:endParaRPr lang="it-IT"/>
            </a:p>
          </p:txBody>
        </p:sp>
        <p:sp>
          <p:nvSpPr>
            <p:cNvPr id="10" name="Rectangle 29">
              <a:extLst>
                <a:ext uri="{FF2B5EF4-FFF2-40B4-BE49-F238E27FC236}">
                  <a16:creationId xmlns:a16="http://schemas.microsoft.com/office/drawing/2014/main" id="{F5E6BA38-3A64-465C-B9D6-B701F2C17244}"/>
                </a:ext>
              </a:extLst>
            </p:cNvPr>
            <p:cNvSpPr/>
            <p:nvPr/>
          </p:nvSpPr>
          <p:spPr>
            <a:xfrm>
              <a:off x="10938994" y="-8467"/>
              <a:ext cx="1249829" cy="6866467"/>
            </a:xfrm>
            <a:custGeom>
              <a:avLst/>
              <a:gdLst>
                <a:gd name="f0" fmla="val w"/>
                <a:gd name="f1" fmla="val h"/>
                <a:gd name="f2" fmla="val 0"/>
                <a:gd name="f3" fmla="val 1249825"/>
                <a:gd name="f4" fmla="val 6858000"/>
                <a:gd name="f5" fmla="val 1109382"/>
                <a:gd name="f6" fmla="*/ f0 1 1249825"/>
                <a:gd name="f7" fmla="*/ f1 1 6858000"/>
                <a:gd name="f8" fmla="val f2"/>
                <a:gd name="f9" fmla="val f3"/>
                <a:gd name="f10" fmla="val f4"/>
                <a:gd name="f11" fmla="+- f10 0 f8"/>
                <a:gd name="f12" fmla="+- f9 0 f8"/>
                <a:gd name="f13" fmla="*/ f12 1 1249825"/>
                <a:gd name="f14" fmla="*/ f11 1 685800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1249825" h="6858000">
                  <a:moveTo>
                    <a:pt x="f2" y="f2"/>
                  </a:moveTo>
                  <a:lnTo>
                    <a:pt x="f3" y="f2"/>
                  </a:lnTo>
                  <a:lnTo>
                    <a:pt x="f3" y="f4"/>
                  </a:lnTo>
                  <a:lnTo>
                    <a:pt x="f5" y="f4"/>
                  </a:lnTo>
                  <a:lnTo>
                    <a:pt x="f2" y="f2"/>
                  </a:lnTo>
                  <a:close/>
                </a:path>
              </a:pathLst>
            </a:custGeom>
            <a:solidFill>
              <a:srgbClr val="90C226">
                <a:alpha val="65000"/>
              </a:srgbClr>
            </a:solidFill>
            <a:ln cap="rnd">
              <a:noFill/>
              <a:prstDash val="solid"/>
            </a:ln>
          </p:spPr>
          <p:txBody>
            <a:bodyPr lIns="0" tIns="0" rIns="0" bIns="0"/>
            <a:lstStyle/>
            <a:p>
              <a:endParaRPr lang="it-IT"/>
            </a:p>
          </p:txBody>
        </p:sp>
        <p:sp>
          <p:nvSpPr>
            <p:cNvPr id="11" name="Isosceles Triangle 27">
              <a:extLst>
                <a:ext uri="{FF2B5EF4-FFF2-40B4-BE49-F238E27FC236}">
                  <a16:creationId xmlns:a16="http://schemas.microsoft.com/office/drawing/2014/main" id="{C515F17D-F320-475D-9C1C-1E7698F7AAEE}"/>
                </a:ext>
              </a:extLst>
            </p:cNvPr>
            <p:cNvSpPr/>
            <p:nvPr/>
          </p:nvSpPr>
          <p:spPr>
            <a:xfrm>
              <a:off x="10371664" y="3589870"/>
              <a:ext cx="1817159" cy="3268129"/>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0000"/>
              </a:srgbClr>
            </a:solidFill>
            <a:ln cap="rnd">
              <a:noFill/>
              <a:prstDash val="solid"/>
            </a:ln>
          </p:spPr>
          <p:txBody>
            <a:bodyPr lIns="0" tIns="0" rIns="0" bIns="0"/>
            <a:lstStyle/>
            <a:p>
              <a:endParaRPr lang="it-IT"/>
            </a:p>
          </p:txBody>
        </p:sp>
        <p:sp>
          <p:nvSpPr>
            <p:cNvPr id="12" name="Isosceles Triangle 28">
              <a:extLst>
                <a:ext uri="{FF2B5EF4-FFF2-40B4-BE49-F238E27FC236}">
                  <a16:creationId xmlns:a16="http://schemas.microsoft.com/office/drawing/2014/main" id="{EDE781ED-B852-4954-88E5-134F311BAFB3}"/>
                </a:ext>
              </a:extLst>
            </p:cNvPr>
            <p:cNvSpPr/>
            <p:nvPr/>
          </p:nvSpPr>
          <p:spPr>
            <a:xfrm>
              <a:off x="0" y="4013201"/>
              <a:ext cx="448732" cy="2844798"/>
            </a:xfrm>
            <a:custGeom>
              <a:avLst>
                <a:gd name="f8" fmla="val 0"/>
              </a:avLst>
              <a:gdLst>
                <a:gd name="f1" fmla="val 10800000"/>
                <a:gd name="f2" fmla="val 5400000"/>
                <a:gd name="f3" fmla="val 180"/>
                <a:gd name="f4" fmla="val w"/>
                <a:gd name="f5" fmla="val h"/>
                <a:gd name="f6" fmla="val ss"/>
                <a:gd name="f7" fmla="val 0"/>
                <a:gd name="f8" fmla="val 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5000"/>
              </a:srgbClr>
            </a:solidFill>
            <a:ln cap="rnd">
              <a:noFill/>
              <a:prstDash val="solid"/>
            </a:ln>
          </p:spPr>
          <p:txBody>
            <a:bodyPr lIns="0" tIns="0" rIns="0" bIns="0"/>
            <a:lstStyle/>
            <a:p>
              <a:endParaRPr lang="it-IT"/>
            </a:p>
          </p:txBody>
        </p:sp>
      </p:grpSp>
      <p:sp>
        <p:nvSpPr>
          <p:cNvPr id="13" name="Title Placeholder 1">
            <a:extLst>
              <a:ext uri="{FF2B5EF4-FFF2-40B4-BE49-F238E27FC236}">
                <a16:creationId xmlns:a16="http://schemas.microsoft.com/office/drawing/2014/main" id="{F0629399-1640-4BB4-8E6A-5AF1FE4817FF}"/>
              </a:ext>
            </a:extLst>
          </p:cNvPr>
          <p:cNvSpPr txBox="1">
            <a:spLocks noGrp="1"/>
          </p:cNvSpPr>
          <p:nvPr>
            <p:ph type="title"/>
          </p:nvPr>
        </p:nvSpPr>
        <p:spPr>
          <a:xfrm>
            <a:off x="677332" y="609603"/>
            <a:ext cx="8596667" cy="1320795"/>
          </a:xfrm>
          <a:prstGeom prst="rect">
            <a:avLst/>
          </a:prstGeom>
          <a:noFill/>
          <a:ln>
            <a:noFill/>
          </a:ln>
        </p:spPr>
        <p:txBody>
          <a:bodyPr vert="horz" wrap="square" lIns="91440" tIns="45720" rIns="91440" bIns="45720" anchor="t" anchorCtr="0" compatLnSpc="1">
            <a:normAutofit/>
          </a:bodyPr>
          <a:lstStyle/>
          <a:p>
            <a:pPr lvl="0"/>
            <a:r>
              <a:rPr lang="it-IT"/>
              <a:t>Fare clic per modificare lo stile del titolo dello schema</a:t>
            </a:r>
            <a:endParaRPr lang="en-US"/>
          </a:p>
        </p:txBody>
      </p:sp>
      <p:sp>
        <p:nvSpPr>
          <p:cNvPr id="14" name="Text Placeholder 2">
            <a:extLst>
              <a:ext uri="{FF2B5EF4-FFF2-40B4-BE49-F238E27FC236}">
                <a16:creationId xmlns:a16="http://schemas.microsoft.com/office/drawing/2014/main" id="{16222945-5B95-461F-822C-3D7B53AB9ADC}"/>
              </a:ext>
            </a:extLst>
          </p:cNvPr>
          <p:cNvSpPr txBox="1">
            <a:spLocks noGrp="1"/>
          </p:cNvSpPr>
          <p:nvPr>
            <p:ph type="body" idx="1"/>
          </p:nvPr>
        </p:nvSpPr>
        <p:spPr>
          <a:xfrm>
            <a:off x="677332" y="2160590"/>
            <a:ext cx="8596667" cy="3880768"/>
          </a:xfrm>
          <a:prstGeom prst="rect">
            <a:avLst/>
          </a:prstGeom>
          <a:noFill/>
          <a:ln>
            <a:noFill/>
          </a:ln>
        </p:spPr>
        <p:txBody>
          <a:bodyPr vert="horz" wrap="square" lIns="91440" tIns="45720" rIns="91440" bIns="45720" anchor="t" anchorCtr="0" compatLnSpc="1">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5" name="Date Placeholder 3">
            <a:extLst>
              <a:ext uri="{FF2B5EF4-FFF2-40B4-BE49-F238E27FC236}">
                <a16:creationId xmlns:a16="http://schemas.microsoft.com/office/drawing/2014/main" id="{6A6FD05F-F649-4BCB-9BAD-EFFC88BBC67F}"/>
              </a:ext>
            </a:extLst>
          </p:cNvPr>
          <p:cNvSpPr txBox="1">
            <a:spLocks noGrp="1"/>
          </p:cNvSpPr>
          <p:nvPr>
            <p:ph type="dt" sz="half" idx="2"/>
          </p:nvPr>
        </p:nvSpPr>
        <p:spPr>
          <a:xfrm>
            <a:off x="7205133" y="6041358"/>
            <a:ext cx="91194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Trebuchet MS"/>
              </a:defRPr>
            </a:lvl1pPr>
          </a:lstStyle>
          <a:p>
            <a:pPr lvl="0"/>
            <a:fld id="{E21612C5-A2F3-40AD-90C1-3DA4DDD46140}" type="datetime1">
              <a:rPr lang="en-US"/>
              <a:pPr lvl="0"/>
              <a:t>4/7/2020</a:t>
            </a:fld>
            <a:endParaRPr lang="en-US"/>
          </a:p>
        </p:txBody>
      </p:sp>
      <p:sp>
        <p:nvSpPr>
          <p:cNvPr id="16" name="Footer Placeholder 4">
            <a:extLst>
              <a:ext uri="{FF2B5EF4-FFF2-40B4-BE49-F238E27FC236}">
                <a16:creationId xmlns:a16="http://schemas.microsoft.com/office/drawing/2014/main" id="{2FA94228-C085-4113-8553-A7D21BDBD1EC}"/>
              </a:ext>
            </a:extLst>
          </p:cNvPr>
          <p:cNvSpPr txBox="1">
            <a:spLocks noGrp="1"/>
          </p:cNvSpPr>
          <p:nvPr>
            <p:ph type="ftr" sz="quarter" idx="3"/>
          </p:nvPr>
        </p:nvSpPr>
        <p:spPr>
          <a:xfrm>
            <a:off x="677332" y="6041358"/>
            <a:ext cx="6297609"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Trebuchet MS"/>
              </a:defRPr>
            </a:lvl1pPr>
          </a:lstStyle>
          <a:p>
            <a:pPr lvl="0"/>
            <a:endParaRPr lang="en-US"/>
          </a:p>
        </p:txBody>
      </p:sp>
      <p:sp>
        <p:nvSpPr>
          <p:cNvPr id="17" name="Slide Number Placeholder 5">
            <a:extLst>
              <a:ext uri="{FF2B5EF4-FFF2-40B4-BE49-F238E27FC236}">
                <a16:creationId xmlns:a16="http://schemas.microsoft.com/office/drawing/2014/main" id="{4A44FB67-4ACB-4AC7-83FB-9142E0364743}"/>
              </a:ext>
            </a:extLst>
          </p:cNvPr>
          <p:cNvSpPr txBox="1">
            <a:spLocks noGrp="1"/>
          </p:cNvSpPr>
          <p:nvPr>
            <p:ph type="sldNum" sz="quarter" idx="4"/>
          </p:nvPr>
        </p:nvSpPr>
        <p:spPr>
          <a:xfrm>
            <a:off x="8590659" y="6041358"/>
            <a:ext cx="68334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90C226"/>
                </a:solidFill>
                <a:uFillTx/>
                <a:latin typeface="Trebuchet MS"/>
              </a:defRPr>
            </a:lvl1pPr>
          </a:lstStyle>
          <a:p>
            <a:pPr lvl="0"/>
            <a:fld id="{D56EC894-BA8F-46AF-9B93-2012F64C0CCF}" type="slidenum">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marL="0" marR="0" lvl="0" indent="0" algn="l" defTabSz="457200" rtl="0" fontAlgn="auto" hangingPunct="1">
        <a:lnSpc>
          <a:spcPct val="100000"/>
        </a:lnSpc>
        <a:spcBef>
          <a:spcPts val="0"/>
        </a:spcBef>
        <a:spcAft>
          <a:spcPts val="0"/>
        </a:spcAft>
        <a:buNone/>
        <a:tabLst/>
        <a:defRPr lang="it-IT" sz="3600" b="0" i="0" u="none" strike="noStrike" kern="1200" cap="none" spc="0" baseline="0">
          <a:solidFill>
            <a:srgbClr val="90C226"/>
          </a:solidFill>
          <a:uFillTx/>
          <a:latin typeface="Trebuchet MS"/>
        </a:defRPr>
      </a:lvl1pPr>
    </p:titleStyle>
    <p:bodyStyle>
      <a:lvl1pPr marL="342900" marR="0" lvl="0" indent="-342900" algn="l" defTabSz="457200" rtl="0" fontAlgn="auto" hangingPunct="1">
        <a:lnSpc>
          <a:spcPct val="100000"/>
        </a:lnSpc>
        <a:spcBef>
          <a:spcPts val="1000"/>
        </a:spcBef>
        <a:spcAft>
          <a:spcPts val="0"/>
        </a:spcAft>
        <a:buClr>
          <a:srgbClr val="90C226"/>
        </a:buClr>
        <a:buSzPct val="80000"/>
        <a:buFont typeface="Wingdings 3"/>
        <a:buChar char=""/>
        <a:tabLst/>
        <a:defRPr lang="it-IT" sz="1800" b="0" i="0" u="none" strike="noStrike" kern="1200" cap="none" spc="0" baseline="0">
          <a:solidFill>
            <a:srgbClr val="404040"/>
          </a:solidFill>
          <a:uFillTx/>
          <a:latin typeface="Trebuchet MS"/>
        </a:defRPr>
      </a:lvl1pPr>
      <a:lvl2pPr marL="742950" marR="0" lvl="1" indent="-285750" algn="l" defTabSz="457200" rtl="0" fontAlgn="auto" hangingPunct="1">
        <a:lnSpc>
          <a:spcPct val="100000"/>
        </a:lnSpc>
        <a:spcBef>
          <a:spcPts val="1000"/>
        </a:spcBef>
        <a:spcAft>
          <a:spcPts val="0"/>
        </a:spcAft>
        <a:buClr>
          <a:srgbClr val="90C226"/>
        </a:buClr>
        <a:buSzPct val="80000"/>
        <a:buFont typeface="Wingdings 3"/>
        <a:buChar char=""/>
        <a:tabLst/>
        <a:defRPr lang="it-IT" sz="1600" b="0" i="0" u="none" strike="noStrike" kern="1200" cap="none" spc="0" baseline="0">
          <a:solidFill>
            <a:srgbClr val="404040"/>
          </a:solidFill>
          <a:uFillTx/>
          <a:latin typeface="Trebuchet MS"/>
        </a:defRPr>
      </a:lvl2pPr>
      <a:lvl3pPr marL="1143000" marR="0" lvl="2" indent="-228600" algn="l" defTabSz="457200" rtl="0" fontAlgn="auto" hangingPunct="1">
        <a:lnSpc>
          <a:spcPct val="100000"/>
        </a:lnSpc>
        <a:spcBef>
          <a:spcPts val="1000"/>
        </a:spcBef>
        <a:spcAft>
          <a:spcPts val="0"/>
        </a:spcAft>
        <a:buClr>
          <a:srgbClr val="90C226"/>
        </a:buClr>
        <a:buSzPct val="80000"/>
        <a:buFont typeface="Wingdings 3"/>
        <a:buChar char=""/>
        <a:tabLst/>
        <a:defRPr lang="it-IT" sz="1400" b="0" i="0" u="none" strike="noStrike" kern="1200" cap="none" spc="0" baseline="0">
          <a:solidFill>
            <a:srgbClr val="404040"/>
          </a:solidFill>
          <a:uFillTx/>
          <a:latin typeface="Trebuchet MS"/>
        </a:defRPr>
      </a:lvl3pPr>
      <a:lvl4pPr marL="1600200" marR="0" lvl="3" indent="-228600" algn="l" defTabSz="457200" rtl="0" fontAlgn="auto" hangingPunct="1">
        <a:lnSpc>
          <a:spcPct val="100000"/>
        </a:lnSpc>
        <a:spcBef>
          <a:spcPts val="1000"/>
        </a:spcBef>
        <a:spcAft>
          <a:spcPts val="0"/>
        </a:spcAft>
        <a:buClr>
          <a:srgbClr val="90C226"/>
        </a:buClr>
        <a:buSzPct val="80000"/>
        <a:buFont typeface="Wingdings 3"/>
        <a:buChar char=""/>
        <a:tabLst/>
        <a:defRPr lang="it-IT" sz="1200" b="0" i="0" u="none" strike="noStrike" kern="1200" cap="none" spc="0" baseline="0">
          <a:solidFill>
            <a:srgbClr val="404040"/>
          </a:solidFill>
          <a:uFillTx/>
          <a:latin typeface="Trebuchet MS"/>
        </a:defRPr>
      </a:lvl4pPr>
      <a:lvl5pPr marL="2057400" marR="0" lvl="4" indent="-228600" algn="l" defTabSz="457200" rtl="0" fontAlgn="auto" hangingPunct="1">
        <a:lnSpc>
          <a:spcPct val="100000"/>
        </a:lnSpc>
        <a:spcBef>
          <a:spcPts val="1000"/>
        </a:spcBef>
        <a:spcAft>
          <a:spcPts val="0"/>
        </a:spcAft>
        <a:buClr>
          <a:srgbClr val="90C226"/>
        </a:buClr>
        <a:buSzPct val="80000"/>
        <a:buFont typeface="Wingdings 3"/>
        <a:buChar char=""/>
        <a:tabLst/>
        <a:defRPr lang="it-IT" sz="1200" b="0" i="0" u="none" strike="noStrike" kern="1200" cap="none" spc="0" baseline="0">
          <a:solidFill>
            <a:srgbClr val="404040"/>
          </a:solidFill>
          <a:uFillTx/>
          <a:latin typeface="Trebuchet M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43C587-B9B1-400C-A964-E0F8F76A3A73}"/>
              </a:ext>
            </a:extLst>
          </p:cNvPr>
          <p:cNvSpPr txBox="1">
            <a:spLocks noGrp="1"/>
          </p:cNvSpPr>
          <p:nvPr>
            <p:ph type="ctrTitle"/>
          </p:nvPr>
        </p:nvSpPr>
        <p:spPr>
          <a:xfrm>
            <a:off x="678877" y="-261701"/>
            <a:ext cx="8498150" cy="2810938"/>
          </a:xfrm>
        </p:spPr>
        <p:txBody>
          <a:bodyPr/>
          <a:lstStyle/>
          <a:p>
            <a:pPr lvl="0"/>
            <a:r>
              <a:rPr lang="it-IT"/>
              <a:t>Dall’emergenza antropologica ad un nuovo realismo</a:t>
            </a:r>
          </a:p>
        </p:txBody>
      </p:sp>
      <p:sp>
        <p:nvSpPr>
          <p:cNvPr id="3" name="Sottotitolo 2">
            <a:extLst>
              <a:ext uri="{FF2B5EF4-FFF2-40B4-BE49-F238E27FC236}">
                <a16:creationId xmlns:a16="http://schemas.microsoft.com/office/drawing/2014/main" id="{AB878BE1-3781-4E31-9CC2-0DDB00D586AE}"/>
              </a:ext>
            </a:extLst>
          </p:cNvPr>
          <p:cNvSpPr txBox="1">
            <a:spLocks noGrp="1"/>
          </p:cNvSpPr>
          <p:nvPr>
            <p:ph type="subTitle" idx="1"/>
          </p:nvPr>
        </p:nvSpPr>
        <p:spPr>
          <a:xfrm>
            <a:off x="775859" y="3075712"/>
            <a:ext cx="8498150" cy="3386672"/>
          </a:xfrm>
        </p:spPr>
        <p:txBody>
          <a:bodyPr/>
          <a:lstStyle/>
          <a:p>
            <a:pPr lvl="0" algn="just">
              <a:lnSpc>
                <a:spcPct val="80000"/>
              </a:lnSpc>
            </a:pPr>
            <a:r>
              <a:rPr lang="it-IT" sz="1700" i="1" dirty="0">
                <a:solidFill>
                  <a:srgbClr val="FF0000"/>
                </a:solidFill>
              </a:rPr>
              <a:t>Emergenza antropologica </a:t>
            </a:r>
            <a:r>
              <a:rPr lang="it-IT" sz="1700" dirty="0">
                <a:solidFill>
                  <a:schemeClr val="tx1"/>
                </a:solidFill>
              </a:rPr>
              <a:t>(a cura di P. Barcellona, P. Sorbi, M. </a:t>
            </a:r>
            <a:r>
              <a:rPr lang="it-IT" sz="1700" dirty="0" err="1">
                <a:solidFill>
                  <a:schemeClr val="tx1"/>
                </a:solidFill>
              </a:rPr>
              <a:t>Tronti</a:t>
            </a:r>
            <a:r>
              <a:rPr lang="it-IT" sz="1700" dirty="0">
                <a:solidFill>
                  <a:schemeClr val="tx1"/>
                </a:solidFill>
              </a:rPr>
              <a:t>, G. Vacca, Guerini e Associati,   2012</a:t>
            </a:r>
          </a:p>
          <a:p>
            <a:pPr lvl="0" algn="just">
              <a:lnSpc>
                <a:spcPct val="80000"/>
              </a:lnSpc>
            </a:pPr>
            <a:r>
              <a:rPr lang="it-IT" sz="1700" dirty="0">
                <a:solidFill>
                  <a:schemeClr val="tx1"/>
                </a:solidFill>
              </a:rPr>
              <a:t>(«spostare la discussione dal piano dei diritti a quello delle responsabilità»; il pluralismo culturale non può portare al relativismo etico; marxisti </a:t>
            </a:r>
            <a:r>
              <a:rPr lang="it-IT" sz="1700" dirty="0" err="1">
                <a:solidFill>
                  <a:schemeClr val="tx1"/>
                </a:solidFill>
              </a:rPr>
              <a:t>ratzingeriani</a:t>
            </a:r>
            <a:r>
              <a:rPr lang="it-IT" sz="1700" dirty="0">
                <a:solidFill>
                  <a:schemeClr val="tx1"/>
                </a:solidFill>
              </a:rPr>
              <a:t>)</a:t>
            </a:r>
          </a:p>
          <a:p>
            <a:pPr lvl="0" algn="just">
              <a:lnSpc>
                <a:spcPct val="80000"/>
              </a:lnSpc>
            </a:pPr>
            <a:r>
              <a:rPr lang="it-IT" sz="1700" i="1" dirty="0">
                <a:solidFill>
                  <a:srgbClr val="FF0000"/>
                </a:solidFill>
              </a:rPr>
              <a:t>Bentornata realtà. Il nuovo realismo in  discussione </a:t>
            </a:r>
            <a:r>
              <a:rPr lang="it-IT" sz="1700" dirty="0">
                <a:solidFill>
                  <a:schemeClr val="tx1"/>
                </a:solidFill>
              </a:rPr>
              <a:t>(M. de Caro, M. Ferraris e altri, Einaudi, 2012)</a:t>
            </a:r>
          </a:p>
          <a:p>
            <a:pPr lvl="0" algn="just">
              <a:lnSpc>
                <a:spcPct val="80000"/>
              </a:lnSpc>
            </a:pPr>
            <a:r>
              <a:rPr lang="it-IT" sz="1700" i="1" dirty="0">
                <a:solidFill>
                  <a:srgbClr val="FF0000"/>
                </a:solidFill>
              </a:rPr>
              <a:t>Manifesto di un nuovo realismo   </a:t>
            </a:r>
            <a:r>
              <a:rPr lang="it-IT" sz="1700" dirty="0">
                <a:solidFill>
                  <a:schemeClr val="tx1"/>
                </a:solidFill>
              </a:rPr>
              <a:t>(M. Ferraris, 2014)</a:t>
            </a:r>
          </a:p>
          <a:p>
            <a:pPr lvl="0" algn="just">
              <a:lnSpc>
                <a:spcPct val="80000"/>
              </a:lnSpc>
            </a:pPr>
            <a:r>
              <a:rPr lang="it-IT" sz="1700" dirty="0">
                <a:solidFill>
                  <a:schemeClr val="tx1"/>
                </a:solidFill>
              </a:rPr>
              <a:t>“Non ci sono fatti, solo interpretazioni”; “Uno spettro si aggira per l’Europa. E’ lo spettro di ciò che propongo di chiamare New </a:t>
            </a:r>
            <a:r>
              <a:rPr lang="it-IT" sz="1700" dirty="0" err="1">
                <a:solidFill>
                  <a:schemeClr val="tx1"/>
                </a:solidFill>
              </a:rPr>
              <a:t>Realism</a:t>
            </a:r>
            <a:r>
              <a:rPr lang="it-IT" sz="1700" dirty="0">
                <a:solidFill>
                  <a:schemeClr val="tx1"/>
                </a:solidFill>
              </a:rPr>
              <a:t>” ;  Irrilevanza del postmodernismo; ma anche i limiti della filosofia analitica; Qual è la realtà in cui viviamo? Che cosa noi vogliamo davvero e ultimamente  (il sommo bene)Qual è il fine ultimo cui noi aspiriamo in realtà?</a:t>
            </a:r>
          </a:p>
          <a:p>
            <a:pPr lvl="0">
              <a:lnSpc>
                <a:spcPct val="80000"/>
              </a:lnSpc>
            </a:pPr>
            <a:endParaRPr lang="it-IT" sz="1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5D2C3-C883-4A3C-B282-7072082E7F98}"/>
              </a:ext>
            </a:extLst>
          </p:cNvPr>
          <p:cNvSpPr txBox="1">
            <a:spLocks noGrp="1"/>
          </p:cNvSpPr>
          <p:nvPr>
            <p:ph type="title"/>
          </p:nvPr>
        </p:nvSpPr>
        <p:spPr>
          <a:xfrm>
            <a:off x="673327" y="207815"/>
            <a:ext cx="10143896" cy="6766560"/>
          </a:xfrm>
        </p:spPr>
        <p:txBody>
          <a:bodyPr/>
          <a:lstStyle/>
          <a:p>
            <a:pPr lvl="0"/>
            <a:r>
              <a:rPr lang="it-IT" sz="3200"/>
              <a:t>R. Spaemann, “L’educazione </a:t>
            </a:r>
            <a:r>
              <a:rPr lang="it-IT" sz="3200" i="1"/>
              <a:t>ovvero</a:t>
            </a:r>
            <a:r>
              <a:rPr lang="it-IT" sz="3200"/>
              <a:t>: principio di piacere e principio di realtà”, in:</a:t>
            </a:r>
            <a:br>
              <a:rPr lang="it-IT" sz="3200"/>
            </a:br>
            <a:r>
              <a:rPr lang="it-IT" sz="3200"/>
              <a:t>R. Spaemann, </a:t>
            </a:r>
            <a:r>
              <a:rPr lang="it-IT" sz="3200" i="1"/>
              <a:t>Concetti morali fondamentali</a:t>
            </a:r>
            <a:r>
              <a:rPr lang="it-IT" sz="3200"/>
              <a:t>, Piemme, (Beck, 1986), tr.it. 1993</a:t>
            </a:r>
            <a:br>
              <a:rPr lang="it-IT" sz="3200"/>
            </a:br>
            <a:br>
              <a:rPr lang="it-IT" sz="3200"/>
            </a:br>
            <a:r>
              <a:rPr lang="it-IT" sz="1800"/>
              <a:t>“Esiste davvero un volere fondamentale dell’uomo, in base al quale noi possiamo misurare tutti i suoi vari desideri e aspirazioni, e anche tutte le norme stabilite in una società? Se esiste, in che cosa consiste? </a:t>
            </a:r>
            <a:br>
              <a:rPr lang="it-IT" sz="1800"/>
            </a:br>
            <a:r>
              <a:rPr lang="it-IT" sz="1800"/>
              <a:t>Noi vogliamo sentirci bene; edonismo: l’edonismo comprende questo ma sbaglia subito quando si concentra unicamente sulla soddisfazione che deriva; </a:t>
            </a:r>
            <a:br>
              <a:rPr lang="it-IT" sz="1800"/>
            </a:br>
            <a:r>
              <a:rPr lang="it-IT" sz="1800"/>
              <a:t>Fanno parte della vita buona anche la virtù, la bontà verso gli altri, l’amicizia, la generosità, perché queste qualità sono per chi le possiede una fonte di gioia.</a:t>
            </a:r>
            <a:br>
              <a:rPr lang="it-IT" sz="1800"/>
            </a:br>
            <a:r>
              <a:rPr lang="it-IT" sz="1800"/>
              <a:t>Differenza uomo-animale:</a:t>
            </a:r>
            <a:br>
              <a:rPr lang="it-IT" sz="1800"/>
            </a:br>
            <a:r>
              <a:rPr lang="it-IT" sz="1800"/>
              <a:t>Il mondo non ci si presenta già predisposto, in virtù dell’istinto, come un ambiente adatto alla nostra specie, ma come uno spazio aperto di infinite possibilità di soddisfazione e però anche di infinite minacce, giacchè noi  non possiamo soddisfare impunemente tutti i nostri desideri</a:t>
            </a:r>
            <a:br>
              <a:rPr lang="it-IT" sz="1800"/>
            </a:br>
            <a:endParaRPr lang="it-IT" sz="1800"/>
          </a:p>
        </p:txBody>
      </p:sp>
      <p:sp>
        <p:nvSpPr>
          <p:cNvPr id="3" name="Segnaposto contenuto 2">
            <a:extLst>
              <a:ext uri="{FF2B5EF4-FFF2-40B4-BE49-F238E27FC236}">
                <a16:creationId xmlns:a16="http://schemas.microsoft.com/office/drawing/2014/main" id="{A43BFB2C-4253-407E-B1D0-FD159E2886E5}"/>
              </a:ext>
            </a:extLst>
          </p:cNvPr>
          <p:cNvSpPr txBox="1">
            <a:spLocks noGrp="1"/>
          </p:cNvSpPr>
          <p:nvPr>
            <p:ph idx="1"/>
          </p:nvPr>
        </p:nvSpPr>
        <p:spPr>
          <a:xfrm>
            <a:off x="598520" y="207815"/>
            <a:ext cx="10218712" cy="6575368"/>
          </a:xfrm>
        </p:spPr>
        <p:txBody>
          <a:bodyPr/>
          <a:lstStyle/>
          <a:p>
            <a:pPr lvl="0" algn="just"/>
            <a:endParaRPr lang="it-IT"/>
          </a:p>
          <a:p>
            <a:pPr lvl="0" algn="just"/>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610187-3D7B-45CD-8350-3727DD873EE5}"/>
              </a:ext>
            </a:extLst>
          </p:cNvPr>
          <p:cNvSpPr txBox="1">
            <a:spLocks noGrp="1"/>
          </p:cNvSpPr>
          <p:nvPr>
            <p:ph type="title"/>
          </p:nvPr>
        </p:nvSpPr>
        <p:spPr>
          <a:xfrm>
            <a:off x="457200" y="207815"/>
            <a:ext cx="8733672" cy="1302325"/>
          </a:xfrm>
        </p:spPr>
        <p:txBody>
          <a:bodyPr/>
          <a:lstStyle/>
          <a:p>
            <a:endParaRPr lang="it-IT"/>
          </a:p>
        </p:txBody>
      </p:sp>
      <p:sp>
        <p:nvSpPr>
          <p:cNvPr id="3" name="Segnaposto contenuto 2">
            <a:extLst>
              <a:ext uri="{FF2B5EF4-FFF2-40B4-BE49-F238E27FC236}">
                <a16:creationId xmlns:a16="http://schemas.microsoft.com/office/drawing/2014/main" id="{D4B63B2C-67FF-4CD9-895E-226C7C508F59}"/>
              </a:ext>
            </a:extLst>
          </p:cNvPr>
          <p:cNvSpPr txBox="1">
            <a:spLocks noGrp="1"/>
          </p:cNvSpPr>
          <p:nvPr>
            <p:ph idx="1"/>
          </p:nvPr>
        </p:nvSpPr>
        <p:spPr>
          <a:xfrm>
            <a:off x="318659" y="1704112"/>
            <a:ext cx="8955350" cy="4946071"/>
          </a:xfrm>
        </p:spPr>
        <p:txBody>
          <a:bodyPr/>
          <a:lstStyle/>
          <a:p>
            <a:pPr lvl="0"/>
            <a:r>
              <a:rPr lang="it-IT"/>
              <a:t>La realtà non sia adatta a noi. Noi dobbiamo adattarci ad essa. Dobbiamo rinunciare ad una parte dei nostri desideri per poterne soddisfare un’altra parte e addirittura per mantenerci semplicemente in vita. </a:t>
            </a:r>
          </a:p>
          <a:p>
            <a:pPr lvl="0"/>
            <a:r>
              <a:rPr lang="it-IT"/>
              <a:t>La vita come compromesso tra ciò che noi davvero vogliamo, la soddisfazione illimitata della libido, e l’adattamento alla realtà che si oppone a questa soddisfazione.</a:t>
            </a:r>
          </a:p>
          <a:p>
            <a:pPr lvl="0"/>
            <a:r>
              <a:rPr lang="it-IT"/>
              <a:t>In questa prospettiva l’uomo è un edonista mancato.  E’ questa la causa di tutte le nevrosi, ma anche di tutti i più elevati risultati della cultura  (sublimazione degli impulsi primari).</a:t>
            </a:r>
          </a:p>
          <a:p>
            <a:pPr lvl="0"/>
            <a:r>
              <a:rPr lang="it-IT"/>
              <a:t>Es. dell’uomo disteso in una camera operatoria; al quale viene indotto un ininterrotto stato di euforia;</a:t>
            </a:r>
          </a:p>
          <a:p>
            <a:pPr lvl="0"/>
            <a:r>
              <a:rPr lang="it-IT"/>
              <a:t>Perché non vorremmo essere al suo posto?</a:t>
            </a:r>
          </a:p>
          <a:p>
            <a:pPr lvl="0"/>
            <a:r>
              <a:rPr lang="it-IT"/>
              <a:t>“Perché quell’uomo si trova al di fuori della vita reale, al di fuori della realtà”</a:t>
            </a:r>
          </a:p>
          <a:p>
            <a:pPr lvl="0"/>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F3A5CE-A2F3-4C5C-BA72-B66F0C466D16}"/>
              </a:ext>
            </a:extLst>
          </p:cNvPr>
          <p:cNvSpPr txBox="1">
            <a:spLocks noGrp="1"/>
          </p:cNvSpPr>
          <p:nvPr>
            <p:ph type="title"/>
          </p:nvPr>
        </p:nvSpPr>
        <p:spPr>
          <a:xfrm>
            <a:off x="677332" y="609603"/>
            <a:ext cx="8596667" cy="678868"/>
          </a:xfrm>
        </p:spPr>
        <p:txBody>
          <a:bodyPr>
            <a:normAutofit fontScale="90000"/>
          </a:bodyPr>
          <a:lstStyle/>
          <a:p>
            <a:pPr lvl="0"/>
            <a:r>
              <a:rPr lang="it-IT" sz="3200"/>
              <a:t>L’esperienza della realtà</a:t>
            </a:r>
            <a:br>
              <a:rPr lang="it-IT" sz="3200"/>
            </a:br>
            <a:endParaRPr lang="it-IT" sz="3200"/>
          </a:p>
        </p:txBody>
      </p:sp>
      <p:sp>
        <p:nvSpPr>
          <p:cNvPr id="3" name="Segnaposto contenuto 2">
            <a:extLst>
              <a:ext uri="{FF2B5EF4-FFF2-40B4-BE49-F238E27FC236}">
                <a16:creationId xmlns:a16="http://schemas.microsoft.com/office/drawing/2014/main" id="{71823A65-7290-4951-B075-74AF684B655B}"/>
              </a:ext>
            </a:extLst>
          </p:cNvPr>
          <p:cNvSpPr txBox="1">
            <a:spLocks noGrp="1"/>
          </p:cNvSpPr>
          <p:nvPr>
            <p:ph idx="1"/>
          </p:nvPr>
        </p:nvSpPr>
        <p:spPr>
          <a:xfrm>
            <a:off x="568034" y="1488615"/>
            <a:ext cx="8705965" cy="4856771"/>
          </a:xfrm>
        </p:spPr>
        <p:txBody>
          <a:bodyPr/>
          <a:lstStyle/>
          <a:p>
            <a:pPr lvl="0"/>
            <a:r>
              <a:rPr lang="it-IT"/>
              <a:t>Non è vero che la realtà sia per noi innanzi tutto qualcosa che si oppone e resiste ai nostri desideri e a cui noi siamo costretti ad adattarci. Essa è pure qualcosa di cui ad ogni costo non vorremmo fare a meno. All’interno della realtà piacere e dolore si mescolano. Il dolore, quando non è eccessivo, ha d’altra parte un’importante  funzione. Esso ci mostra infatti i pericoli per la vita. E’ al servizio dell’autoconservazione….L’esperienza della realtà…ben lungi dall’essere ostacolo al compimento della nostra vita, né è al contrario l’autentico contenuto”</a:t>
            </a:r>
          </a:p>
          <a:p>
            <a:pPr lvl="0"/>
            <a:r>
              <a:rPr lang="it-IT"/>
              <a:t>La morte, il limite, è ciò che dà senso alla nostra vita.</a:t>
            </a:r>
          </a:p>
          <a:p>
            <a:pPr lvl="0"/>
            <a:r>
              <a:rPr lang="it-IT"/>
              <a:t>L’autoconservazione non è il vero senso della vita, come neppure il conseguimento del piacere</a:t>
            </a:r>
          </a:p>
          <a:p>
            <a:pPr lvl="0"/>
            <a:r>
              <a:rPr lang="it-IT"/>
              <a:t>Non vigliamo conservare noi stessi ad ogni costo; non vogliamo conseguire il piacere ad ogni costo;</a:t>
            </a:r>
          </a:p>
          <a:p>
            <a:pPr lvl="0"/>
            <a:r>
              <a:rPr lang="it-IT"/>
              <a:t>Brecht: l’uomo può temere la sua brutta vita più della morte</a:t>
            </a:r>
          </a:p>
          <a:p>
            <a:pPr lvl="0"/>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C76A95-7E3B-48A1-BD3F-A9DB9036D1F1}"/>
              </a:ext>
            </a:extLst>
          </p:cNvPr>
          <p:cNvSpPr txBox="1">
            <a:spLocks noGrp="1"/>
          </p:cNvSpPr>
          <p:nvPr>
            <p:ph type="title"/>
          </p:nvPr>
        </p:nvSpPr>
        <p:spPr/>
        <p:txBody>
          <a:bodyPr/>
          <a:lstStyle/>
          <a:p>
            <a:pPr lvl="0"/>
            <a:r>
              <a:rPr lang="it-IT"/>
              <a:t>La democrazia del narcisismo </a:t>
            </a:r>
            <a:br>
              <a:rPr lang="it-IT"/>
            </a:br>
            <a:endParaRPr lang="it-IT"/>
          </a:p>
        </p:txBody>
      </p:sp>
      <p:sp>
        <p:nvSpPr>
          <p:cNvPr id="3" name="Segnaposto contenuto 2">
            <a:extLst>
              <a:ext uri="{FF2B5EF4-FFF2-40B4-BE49-F238E27FC236}">
                <a16:creationId xmlns:a16="http://schemas.microsoft.com/office/drawing/2014/main" id="{8DA16160-6D06-4299-AE3D-844DB94215BB}"/>
              </a:ext>
            </a:extLst>
          </p:cNvPr>
          <p:cNvSpPr txBox="1">
            <a:spLocks noGrp="1"/>
          </p:cNvSpPr>
          <p:nvPr>
            <p:ph idx="1"/>
          </p:nvPr>
        </p:nvSpPr>
        <p:spPr/>
        <p:txBody>
          <a:bodyPr/>
          <a:lstStyle/>
          <a:p>
            <a:pPr lvl="0">
              <a:lnSpc>
                <a:spcPct val="80000"/>
              </a:lnSpc>
            </a:pPr>
            <a:r>
              <a:rPr lang="it-IT" sz="1400"/>
              <a:t>Una società fondata sulla promessa-pretesa di piena autodeterminazione soggettiva può funzionare?  (G. Orsina, La democrazia del narcisismo, Marsilio, 2018)   </a:t>
            </a:r>
          </a:p>
          <a:p>
            <a:pPr lvl="0">
              <a:lnSpc>
                <a:spcPct val="80000"/>
              </a:lnSpc>
            </a:pPr>
            <a:r>
              <a:rPr lang="it-IT" sz="1400"/>
              <a:t>«La via dell’autodeterminazione integrale non è affatto la via della felicità»</a:t>
            </a:r>
          </a:p>
          <a:p>
            <a:pPr lvl="0">
              <a:lnSpc>
                <a:spcPct val="80000"/>
              </a:lnSpc>
            </a:pPr>
            <a:r>
              <a:rPr lang="it-IT" sz="1400"/>
              <a:t>Una razionalità puramente utilitaristica non può reggere. Necessità di gerarchie sociali e valori alti. </a:t>
            </a:r>
          </a:p>
          <a:p>
            <a:pPr lvl="0">
              <a:lnSpc>
                <a:spcPct val="80000"/>
              </a:lnSpc>
            </a:pPr>
            <a:r>
              <a:rPr lang="it-IT" sz="1400"/>
              <a:t>L’uomo-massa di Ortega y Gasset: la concetrazione ossessiva sulla difesa integrale del proprio diritto soggettivo all’autodeterminazione mette gravemente in pericolo la capacità di autodeterminarsi politicamente della collettività (anomia di E. Durkheim). </a:t>
            </a:r>
          </a:p>
          <a:p>
            <a:pPr lvl="0">
              <a:lnSpc>
                <a:spcPct val="80000"/>
              </a:lnSpc>
            </a:pPr>
            <a:r>
              <a:rPr lang="it-IT" sz="1400"/>
              <a:t>Il ‘68: le tensioni che ha espresso sono «consustanziali alla democrazia». Fragilità culturale dei sistemi democratici</a:t>
            </a:r>
          </a:p>
          <a:p>
            <a:pPr lvl="0">
              <a:lnSpc>
                <a:spcPct val="80000"/>
              </a:lnSpc>
            </a:pPr>
            <a:endParaRPr lang="it-IT" sz="1400"/>
          </a:p>
          <a:p>
            <a:pPr lvl="0">
              <a:lnSpc>
                <a:spcPct val="80000"/>
              </a:lnSpc>
            </a:pPr>
            <a:r>
              <a:rPr lang="it-IT" sz="1400"/>
              <a:t>“Quando una società aumenta le libertà e la soddisfazione soggettiva dei cittadini illimitatamente e senza considerare le condizioni della sua conservazione e della sua sicurezza, libertà e benessere finiranno probabilmente molto presto. Dove però al contrario la sicurezza di un sistema liberale si perfeziona al punto che tutto viene subordinato alla conservazione del sistema, allora viene sacrificato proprio ciò che deve essere conservato e che rende il sistema degno di essere conservato. Si tratta qui delle varianti, per cos’ dire, di sinistra e di destra della possibilità di rovinare la vita buona”    (R. Spaemann, p. 42)</a:t>
            </a:r>
          </a:p>
          <a:p>
            <a:pPr lvl="0">
              <a:lnSpc>
                <a:spcPct val="80000"/>
              </a:lnSpc>
            </a:pPr>
            <a:endParaRPr lang="it-IT"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2BFE4F-0E28-4508-B029-5E80CD28B2CE}"/>
              </a:ext>
            </a:extLst>
          </p:cNvPr>
          <p:cNvSpPr txBox="1">
            <a:spLocks noGrp="1"/>
          </p:cNvSpPr>
          <p:nvPr>
            <p:ph type="title"/>
          </p:nvPr>
        </p:nvSpPr>
        <p:spPr/>
        <p:txBody>
          <a:bodyPr/>
          <a:lstStyle/>
          <a:p>
            <a:pPr lvl="0"/>
            <a:r>
              <a:rPr lang="it-IT"/>
              <a:t>Il ‘68 e la sua rivoluzione antropologica</a:t>
            </a:r>
            <a:br>
              <a:rPr lang="it-IT"/>
            </a:br>
            <a:endParaRPr lang="it-IT"/>
          </a:p>
        </p:txBody>
      </p:sp>
      <p:sp>
        <p:nvSpPr>
          <p:cNvPr id="3" name="Segnaposto contenuto 2">
            <a:extLst>
              <a:ext uri="{FF2B5EF4-FFF2-40B4-BE49-F238E27FC236}">
                <a16:creationId xmlns:a16="http://schemas.microsoft.com/office/drawing/2014/main" id="{AABE3B58-7EB6-4638-9553-032116357F93}"/>
              </a:ext>
            </a:extLst>
          </p:cNvPr>
          <p:cNvSpPr txBox="1">
            <a:spLocks noGrp="1"/>
          </p:cNvSpPr>
          <p:nvPr>
            <p:ph idx="1"/>
          </p:nvPr>
        </p:nvSpPr>
        <p:spPr/>
        <p:txBody>
          <a:bodyPr/>
          <a:lstStyle/>
          <a:p>
            <a:pPr lvl="0">
              <a:lnSpc>
                <a:spcPct val="80000"/>
              </a:lnSpc>
            </a:pPr>
            <a:r>
              <a:rPr lang="it-IT" sz="1700"/>
              <a:t> Marcuse e il  ‘68</a:t>
            </a:r>
          </a:p>
          <a:p>
            <a:pPr lvl="0">
              <a:lnSpc>
                <a:spcPct val="80000"/>
              </a:lnSpc>
            </a:pPr>
            <a:r>
              <a:rPr lang="it-IT" sz="1700"/>
              <a:t>Marcuse:  la fantasia al potere. Per Marcuse nella società dell’abbondanza, può essere mitigata la supremazia del principio di realtà. </a:t>
            </a:r>
          </a:p>
          <a:p>
            <a:pPr lvl="0">
              <a:lnSpc>
                <a:spcPct val="80000"/>
              </a:lnSpc>
            </a:pPr>
            <a:r>
              <a:rPr lang="it-IT" sz="1700"/>
              <a:t>Per coloro che si affidarono a questa speranza la crisi petrolifera e tutto quello che ne seguì dovettero essere una cocente delusione. </a:t>
            </a:r>
          </a:p>
          <a:p>
            <a:pPr lvl="0">
              <a:lnSpc>
                <a:spcPct val="80000"/>
              </a:lnSpc>
            </a:pPr>
            <a:r>
              <a:rPr lang="it-IT" sz="1700"/>
              <a:t>Ma le delusioni sono sempre un bene, perché le illusioni sono sempre un male   (p. 43)</a:t>
            </a:r>
          </a:p>
          <a:p>
            <a:pPr lvl="0">
              <a:lnSpc>
                <a:spcPct val="80000"/>
              </a:lnSpc>
            </a:pPr>
            <a:r>
              <a:rPr lang="it-IT" sz="1700"/>
              <a:t>“Solo chi vede l’uomo come un essere cui importa in fondo e ultimamente soltanto di massimizzare i piaceri soggettivi deve vedere la realtà come un qualcosa di ostile. Chi invece ha compreso che noi vogliamo appunto la realtà, che noi arriviamo a noi stessi facendo esperienza della realtà e confrontandoci attivamente con essa, vedrà le cose in un altro modo. Questi comprenderà che il bene ha a ce fare con l’esperienza della realtà e con un rapporto adeguato con essa”    (pp. 43-44)</a:t>
            </a:r>
          </a:p>
          <a:p>
            <a:pPr lvl="0">
              <a:lnSpc>
                <a:spcPct val="80000"/>
              </a:lnSpc>
            </a:pPr>
            <a:r>
              <a:rPr lang="it-IT" sz="1700"/>
              <a:t>Rousseau: il bambino e la mela</a:t>
            </a:r>
          </a:p>
          <a:p>
            <a:pPr lvl="0">
              <a:lnSpc>
                <a:spcPct val="80000"/>
              </a:lnSpc>
            </a:pPr>
            <a:endParaRPr lang="it-IT" sz="17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D99788-D2EF-41A1-A404-A3CE6BA41D75}"/>
              </a:ext>
            </a:extLst>
          </p:cNvPr>
          <p:cNvSpPr txBox="1">
            <a:spLocks noGrp="1"/>
          </p:cNvSpPr>
          <p:nvPr>
            <p:ph type="title"/>
          </p:nvPr>
        </p:nvSpPr>
        <p:spPr/>
        <p:txBody>
          <a:bodyPr>
            <a:normAutofit fontScale="90000"/>
          </a:bodyPr>
          <a:lstStyle/>
          <a:p>
            <a:pPr lvl="0"/>
            <a:r>
              <a:rPr lang="it-IT" sz="3200"/>
              <a:t>Matthias Claudius al figlio:</a:t>
            </a:r>
            <a:br>
              <a:rPr lang="it-IT" sz="3200"/>
            </a:br>
            <a:r>
              <a:rPr lang="it-IT" sz="3200"/>
              <a:t>“La verità, figlio mio, non dipende da noi, siamo noi che dobbiamo dipendere da essa”</a:t>
            </a:r>
          </a:p>
        </p:txBody>
      </p:sp>
      <p:sp>
        <p:nvSpPr>
          <p:cNvPr id="3" name="Segnaposto contenuto 2">
            <a:extLst>
              <a:ext uri="{FF2B5EF4-FFF2-40B4-BE49-F238E27FC236}">
                <a16:creationId xmlns:a16="http://schemas.microsoft.com/office/drawing/2014/main" id="{F7758012-74A2-4CF1-834A-9B60D827C1A2}"/>
              </a:ext>
            </a:extLst>
          </p:cNvPr>
          <p:cNvSpPr txBox="1">
            <a:spLocks noGrp="1"/>
          </p:cNvSpPr>
          <p:nvPr>
            <p:ph idx="1"/>
          </p:nvPr>
        </p:nvSpPr>
        <p:spPr>
          <a:xfrm>
            <a:off x="677332" y="2687064"/>
            <a:ext cx="8596667" cy="3880768"/>
          </a:xfrm>
        </p:spPr>
        <p:txBody>
          <a:bodyPr/>
          <a:lstStyle/>
          <a:p>
            <a:pPr lvl="0">
              <a:lnSpc>
                <a:spcPct val="90000"/>
              </a:lnSpc>
            </a:pPr>
            <a:r>
              <a:rPr lang="it-IT"/>
              <a:t>Principio di realtà:  Le cose non stanno così </a:t>
            </a:r>
            <a:r>
              <a:rPr lang="it-IT" i="1"/>
              <a:t>purtroppo</a:t>
            </a:r>
            <a:r>
              <a:rPr lang="it-IT"/>
              <a:t>, ma per </a:t>
            </a:r>
            <a:r>
              <a:rPr lang="it-IT" i="1"/>
              <a:t>fortuna</a:t>
            </a:r>
            <a:r>
              <a:rPr lang="it-IT"/>
              <a:t>. </a:t>
            </a:r>
          </a:p>
          <a:p>
            <a:pPr lvl="0">
              <a:lnSpc>
                <a:spcPct val="90000"/>
              </a:lnSpc>
            </a:pPr>
            <a:r>
              <a:rPr lang="it-IT"/>
              <a:t>“Soltanto con una realtà che ci oppone resistenza, infatti, noi possiamo sviluppare le nostre forze. Ogni più profonda gioia nella vita  dipende dallo sviluppo di forse e facoltà”</a:t>
            </a:r>
          </a:p>
          <a:p>
            <a:pPr lvl="0">
              <a:lnSpc>
                <a:spcPct val="90000"/>
              </a:lnSpc>
            </a:pPr>
            <a:r>
              <a:rPr lang="it-IT"/>
              <a:t> </a:t>
            </a:r>
          </a:p>
          <a:p>
            <a:pPr lvl="0">
              <a:lnSpc>
                <a:spcPct val="90000"/>
              </a:lnSpc>
            </a:pPr>
            <a:r>
              <a:rPr lang="it-IT"/>
              <a:t>L’educatore ha il compito di far avvicinare il bambino alla realtà</a:t>
            </a:r>
          </a:p>
          <a:p>
            <a:pPr lvl="0">
              <a:lnSpc>
                <a:spcPct val="90000"/>
              </a:lnSpc>
            </a:pPr>
            <a:r>
              <a:rPr lang="it-IT"/>
              <a:t>La madre e la sua funzione: sta a lei che il bambino sperimenti la realtà innanzitutto come qualcosa di amichevole e da cui gli viene aiuto.</a:t>
            </a:r>
          </a:p>
          <a:p>
            <a:pPr lvl="0">
              <a:lnSpc>
                <a:spcPct val="90000"/>
              </a:lnSpc>
            </a:pPr>
            <a:r>
              <a:rPr lang="it-IT"/>
              <a:t>Fiducia originaria: è quanto di più importante l’educazione possa dare in assoluto. </a:t>
            </a:r>
          </a:p>
          <a:p>
            <a:pPr lvl="0">
              <a:lnSpc>
                <a:spcPct val="90000"/>
              </a:lnSpc>
            </a:pPr>
            <a:r>
              <a:rPr lang="it-IT"/>
              <a:t>“Chi infatti può rifarsi al ricordo di un mondo felice se la cava più facilmente nel mondo infelice”</a:t>
            </a:r>
          </a:p>
          <a:p>
            <a:pPr lvl="0">
              <a:lnSpc>
                <a:spcPct val="90000"/>
              </a:lnSpc>
            </a:pPr>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0858C7-5065-4C8D-B6D0-8B069E971E67}"/>
              </a:ext>
            </a:extLst>
          </p:cNvPr>
          <p:cNvSpPr txBox="1">
            <a:spLocks noGrp="1"/>
          </p:cNvSpPr>
          <p:nvPr>
            <p:ph type="title"/>
          </p:nvPr>
        </p:nvSpPr>
        <p:spPr>
          <a:xfrm>
            <a:off x="552645" y="346365"/>
            <a:ext cx="8596667" cy="1320795"/>
          </a:xfrm>
        </p:spPr>
        <p:txBody>
          <a:bodyPr/>
          <a:lstStyle/>
          <a:p>
            <a:pPr lvl="0"/>
            <a:r>
              <a:rPr lang="it-IT"/>
              <a:t>L’avvento del narcisismo</a:t>
            </a:r>
            <a:br>
              <a:rPr lang="it-IT"/>
            </a:br>
            <a:endParaRPr lang="it-IT"/>
          </a:p>
        </p:txBody>
      </p:sp>
      <p:sp>
        <p:nvSpPr>
          <p:cNvPr id="3" name="Segnaposto contenuto 2">
            <a:extLst>
              <a:ext uri="{FF2B5EF4-FFF2-40B4-BE49-F238E27FC236}">
                <a16:creationId xmlns:a16="http://schemas.microsoft.com/office/drawing/2014/main" id="{0BDCDE58-A933-4C0F-B8BD-5B5EADA33B75}"/>
              </a:ext>
            </a:extLst>
          </p:cNvPr>
          <p:cNvSpPr txBox="1">
            <a:spLocks noGrp="1"/>
          </p:cNvSpPr>
          <p:nvPr>
            <p:ph idx="1"/>
          </p:nvPr>
        </p:nvSpPr>
        <p:spPr>
          <a:xfrm>
            <a:off x="552645" y="1855793"/>
            <a:ext cx="8596667" cy="4655850"/>
          </a:xfrm>
        </p:spPr>
        <p:txBody>
          <a:bodyPr/>
          <a:lstStyle/>
          <a:p>
            <a:pPr lvl="0"/>
            <a:r>
              <a:rPr lang="it-IT"/>
              <a:t>G. Orsina, La democrazia del narcisismo</a:t>
            </a:r>
          </a:p>
          <a:p>
            <a:pPr lvl="0"/>
            <a:r>
              <a:rPr lang="it-IT"/>
              <a:t>Se ‘l’egoismo dissecca i germi delle virtù’, l’individualismo non inaridisce sulle rpime che la sorgente delle virtù civiche    (p. 56, riprende da Tocqueville)</a:t>
            </a:r>
          </a:p>
          <a:p>
            <a:pPr lvl="0"/>
            <a:r>
              <a:rPr lang="it-IT"/>
              <a:t>Ma l’individualismo tende a cadere nell’egoismo</a:t>
            </a:r>
          </a:p>
          <a:p>
            <a:pPr lvl="0"/>
            <a:r>
              <a:rPr lang="it-IT"/>
              <a:t>Il narcisismo   (T. Wolfe, R. Sennett, C. Lasch, G. Lipovetsky, C. Taylor)</a:t>
            </a:r>
          </a:p>
          <a:p>
            <a:pPr lvl="0"/>
            <a:r>
              <a:rPr lang="it-IT"/>
              <a:t>«La specificità del narcisismo consiste nel fatto che la sua ossessione di sé è fondata su una distorsione cognitiva: l’incapacità di percepire la propria persona e la realtà come due entità separate e autonome l’una dall’altra – di distinguere il dentro dal fuori, l’oggettivo dal soggettivo». Questa distorsione cognitiva fa sì che il mondo del narcisista sia «psicomorfo» (espressione di R. Sennett). </a:t>
            </a:r>
          </a:p>
          <a:p>
            <a:pPr lvl="0"/>
            <a:r>
              <a:rPr lang="it-IT"/>
              <a:t>Lasch: il narcisista psicologizza tutto: il sociale, il politico, la scena pubblica generale</a:t>
            </a:r>
          </a:p>
          <a:p>
            <a:pPr lvl="0"/>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B12447-34C4-4941-8631-742EDBCBD0F4}"/>
              </a:ext>
            </a:extLst>
          </p:cNvPr>
          <p:cNvSpPr txBox="1">
            <a:spLocks noGrp="1"/>
          </p:cNvSpPr>
          <p:nvPr>
            <p:ph type="title"/>
          </p:nvPr>
        </p:nvSpPr>
        <p:spPr/>
        <p:txBody>
          <a:bodyPr>
            <a:normAutofit fontScale="90000"/>
          </a:bodyPr>
          <a:lstStyle/>
          <a:p>
            <a:pPr lvl="0"/>
            <a:r>
              <a:rPr lang="it-IT" sz="3200"/>
              <a:t>L’individualismo democratico tende a degenerare in narcisismo </a:t>
            </a:r>
            <a:br>
              <a:rPr lang="it-IT" sz="3200"/>
            </a:br>
            <a:endParaRPr lang="it-IT" sz="3200"/>
          </a:p>
        </p:txBody>
      </p:sp>
      <p:sp>
        <p:nvSpPr>
          <p:cNvPr id="3" name="Segnaposto contenuto 2">
            <a:extLst>
              <a:ext uri="{FF2B5EF4-FFF2-40B4-BE49-F238E27FC236}">
                <a16:creationId xmlns:a16="http://schemas.microsoft.com/office/drawing/2014/main" id="{6696BDB1-0A62-4060-B9DD-3190010973CE}"/>
              </a:ext>
            </a:extLst>
          </p:cNvPr>
          <p:cNvSpPr txBox="1">
            <a:spLocks noGrp="1"/>
          </p:cNvSpPr>
          <p:nvPr>
            <p:ph idx="1"/>
          </p:nvPr>
        </p:nvSpPr>
        <p:spPr/>
        <p:txBody>
          <a:bodyPr/>
          <a:lstStyle/>
          <a:p>
            <a:pPr lvl="0"/>
            <a:r>
              <a:rPr lang="it-IT"/>
              <a:t>«L’individuo democratico privo di contrappesi , l’uomo-massa, è chiuso in  se stesso; non ascolta; rifiuta le interpretazioni e valutazioni della realtà che gli provengono dall’esterno;  si fida soltanto del  proprio  giudizio. Il suo rapporto con il mondo è interamente determinato dal filtro di una prospettiva soggettiva non educata né maturata dal confronto. E’ intellettualemente una monade prima ancora di esserlo socialmente e politicamente»    (Giovanni Orsina, cit., p. 58)</a:t>
            </a:r>
          </a:p>
          <a:p>
            <a:pPr lvl="0"/>
            <a:endParaRPr lang="it-IT"/>
          </a:p>
          <a:p>
            <a:pPr lvl="0"/>
            <a:r>
              <a:rPr lang="it-IT"/>
              <a:t>«Il narcisista può fare ciò che viole ma non sa che cosa volere». Un delirio di onnipotenza che diventa assoluta impotenza. </a:t>
            </a:r>
          </a:p>
          <a:p>
            <a:pPr lvl="0"/>
            <a:r>
              <a:rPr lang="it-IT"/>
              <a:t>Il ‘68, nella interpretazione di A. Del Noce: contaminazione di motivi marxisti e di motivi freudiani. Il suicidio della rivoluzione. </a:t>
            </a:r>
          </a:p>
          <a:p>
            <a:pPr lvl="0"/>
            <a:endParaRPr lang="it-IT"/>
          </a:p>
        </p:txBody>
      </p:sp>
    </p:spTree>
  </p:cSld>
  <p:clrMapOvr>
    <a:masterClrMapping/>
  </p:clrMapOvr>
</p:sld>
</file>

<file path=ppt/theme/theme1.xml><?xml version="1.0" encoding="utf-8"?>
<a:theme xmlns:a="http://schemas.openxmlformats.org/drawingml/2006/main" name="Sfaccetta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TotalTime>
  <Words>1523</Words>
  <Application>Microsoft Office PowerPoint</Application>
  <PresentationFormat>Widescreen</PresentationFormat>
  <Paragraphs>54</Paragraphs>
  <Slides>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Calibri</vt:lpstr>
      <vt:lpstr>Trebuchet MS</vt:lpstr>
      <vt:lpstr>Wingdings 3</vt:lpstr>
      <vt:lpstr>Sfaccettatura</vt:lpstr>
      <vt:lpstr>Dall’emergenza antropologica ad un nuovo realismo</vt:lpstr>
      <vt:lpstr>R. Spaemann, “L’educazione ovvero: principio di piacere e principio di realtà”, in: R. Spaemann, Concetti morali fondamentali, Piemme, (Beck, 1986), tr.it. 1993  “Esiste davvero un volere fondamentale dell’uomo, in base al quale noi possiamo misurare tutti i suoi vari desideri e aspirazioni, e anche tutte le norme stabilite in una società? Se esiste, in che cosa consiste?  Noi vogliamo sentirci bene; edonismo: l’edonismo comprende questo ma sbaglia subito quando si concentra unicamente sulla soddisfazione che deriva;  Fanno parte della vita buona anche la virtù, la bontà verso gli altri, l’amicizia, la generosità, perché queste qualità sono per chi le possiede una fonte di gioia. Differenza uomo-animale: Il mondo non ci si presenta già predisposto, in virtù dell’istinto, come un ambiente adatto alla nostra specie, ma come uno spazio aperto di infinite possibilità di soddisfazione e però anche di infinite minacce, giacchè noi  non possiamo soddisfare impunemente tutti i nostri desideri </vt:lpstr>
      <vt:lpstr>Presentazione standard di PowerPoint</vt:lpstr>
      <vt:lpstr>L’esperienza della realtà </vt:lpstr>
      <vt:lpstr>La democrazia del narcisismo  </vt:lpstr>
      <vt:lpstr>Il ‘68 e la sua rivoluzione antropologica </vt:lpstr>
      <vt:lpstr>Matthias Claudius al figlio: “La verità, figlio mio, non dipende da noi, siamo noi che dobbiamo dipendere da essa”</vt:lpstr>
      <vt:lpstr>L’avvento del narcisismo </vt:lpstr>
      <vt:lpstr>L’individualismo democratico tende a degenerare in narcisismo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Dall’emergenza antropologica ad un nuovo realismo</dc:title>
  <dc:creator>Administrator</dc:creator>
  <cp:lastModifiedBy>Administrator</cp:lastModifiedBy>
  <cp:revision>2</cp:revision>
  <dcterms:created xsi:type="dcterms:W3CDTF">2020-04-07T08:19:59Z</dcterms:created>
  <dcterms:modified xsi:type="dcterms:W3CDTF">2020-04-07T08:32:23Z</dcterms:modified>
</cp:coreProperties>
</file>