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1EAD29CC-5C16-4301-BCC9-FA85A9503CE1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E6320-75C2-4468-8188-32406EE0BBA9}" type="datetimeFigureOut">
              <a:rPr lang="it-IT" smtClean="0"/>
              <a:t>21/04/2022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612A1-71BE-4E8D-86E8-364C7D58CB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02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FB0E2-4748-46D5-A484-F67BAE222ABB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996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399-8BC8-4458-BAD9-978FDBF18A15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414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908D-7CFF-4924-8E8A-2A593DB47282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4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4A5E0-3F01-42EF-AD37-E9A781F71268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21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51382-9644-4D8C-86B4-C7FC2F8A3BFA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029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D59E-64B7-4F5E-874F-9B61D8CA4711}" type="datetime1">
              <a:rPr lang="it-IT" smtClean="0"/>
              <a:t>21/04/2022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87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3BAC8-2C71-4DE7-AFCF-0A7BB7056845}" type="datetime1">
              <a:rPr lang="it-IT" smtClean="0"/>
              <a:t>21/04/2022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0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AF34-DFC8-402F-ACF1-3F5627DCF2E1}" type="datetime1">
              <a:rPr lang="it-IT" smtClean="0"/>
              <a:t>21/04/2022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22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FC368-9C60-46A6-9EB4-BCBA925514C2}" type="datetime1">
              <a:rPr lang="it-IT" smtClean="0"/>
              <a:t>21/04/2022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97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C40E-C439-41CB-B4B9-D02101074DAA}" type="datetime1">
              <a:rPr lang="it-IT" smtClean="0"/>
              <a:t>21/04/2022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23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D7DC3-D42B-4B98-9030-A6B6C47E4C43}" type="datetime1">
              <a:rPr lang="it-IT" smtClean="0"/>
              <a:t>21/04/2022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04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022C3-5338-4A8D-ADF9-9FCEADF2063A}" type="datetime1">
              <a:rPr lang="it-IT" smtClean="0"/>
              <a:t>21/04/2022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ISSRA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CA0D-97CC-45CC-8C6A-9B62B3361C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85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6A31374-0576-4C85-B438-9B437941F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fidanzati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68EEEED-51B9-48B4-91BB-5B6ECFDC8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FRANCESCO, es. ap. </a:t>
            </a:r>
            <a:r>
              <a:rPr lang="it-IT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Christus </a:t>
            </a:r>
            <a:r>
              <a:rPr lang="it-IT" sz="2000" i="1" dirty="0" err="1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vivit</a:t>
            </a: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n. 263: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«Le difficoltà incontrate nella famiglia di origine portano certamente molti giovani a chiedersi se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vale la pena formare una nuova famiglia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essere fedeli, essere generosi. Voglio dirvi di sì, che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vale la pena scommettere sulla famiglia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e che in essa troverete gli stimoli migliori per maturare e le gioie più belle da condividere. Non lasciate che vi rubino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la possibilità di amare sul serio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Non fatevi ingannare da coloro che propongono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una vita di sregolatezza individualistica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che finisce per portare all’isolamento e alla peggiore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solitudine</a:t>
            </a:r>
            <a:r>
              <a:rPr lang="it-IT" sz="20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». </a:t>
            </a:r>
          </a:p>
          <a:p>
            <a:pPr marL="0" indent="0" algn="just">
              <a:buNone/>
            </a:pP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72: il matrimonio non è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«una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convenzione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 sociale, un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rito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 vuoto o un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mero segno esterno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di un impegno» ma «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un dono per la santificazione e la salvezza degli sposi.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 (…) Pertanto,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la decisione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di sposarsi e di formare una famiglia dev’essere frutto di un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discernimento vocazionale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». </a:t>
            </a:r>
            <a:endParaRPr lang="it-IT" sz="2000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E6CB35-5EC8-4890-82A6-9E5081E3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val="300366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8E43C5-9633-481F-9B2A-9533A876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fidanzati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457DB5-A290-4B9F-BB62-011843298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J. CIESIELSKI, </a:t>
            </a:r>
            <a:r>
              <a:rPr lang="it-IT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Appunti</a:t>
            </a: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in P. KWIATKOWSKI, </a:t>
            </a:r>
            <a:r>
              <a:rPr lang="it-IT" sz="20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 Sposo passa per questa strada</a:t>
            </a: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…, cit., p. 243: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«In particolare ti chiedo, o Signore,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la grazia di una buona scelta della compagna di vita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perché mi sembra che la mia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vocazione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 sia quella di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costruire una famiglia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Questa decisione è di grande importanza per tutta la vita futura – sia per la mia che per la sua. Fa’, o Signore, che essa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corrisponda alla tua volontà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. (…) Che grazie a questa consapevolezza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io tratti la mia fidanzata come tuo dono e la ami con il tuo amore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il cui esempio ci hai donato mediante il tuo amore per la Chiesa».</a:t>
            </a:r>
            <a:endParaRPr lang="it-I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216.</a:t>
            </a: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«Non sarebbe bene che (i fidanzati) arrivino al matrimonio senza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aver pregato insieme l’uno per l’altro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chiedendo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aiuto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 a Dio per essere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fedeli e generosi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domandando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insieme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 a Dio che cosa Lui si aspetta da loro, e anche consacrando il loro amore davanti 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un’immagine di Maria</a:t>
            </a:r>
            <a:r>
              <a:rPr lang="it-IT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».</a:t>
            </a:r>
            <a:r>
              <a:rPr lang="it-IT" sz="2000" dirty="0">
                <a:effectLst/>
              </a:rPr>
              <a:t> 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0127DE0-E3D9-412B-AD62-F979449CB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val="1016842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8F8163-ADBC-4756-A2A1-8C604E7DE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fidanzati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FAD257-4E6D-42B3-B3E5-0649B2FEB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FRANCESCO, Discorso ai fidanzati del 14 febbraio 2014: </a:t>
            </a:r>
          </a:p>
          <a:p>
            <a:pPr marL="0" indent="0" algn="just">
              <a:buNone/>
            </a:pPr>
            <a:r>
              <a:rPr lang="it-IT" sz="20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Fate in modo che sia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 vera festa 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perché il matrimonio è una festa - una festa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cristiana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non una festa mondana! (…) Quanto accaduto 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Cana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duemila anni fa, capita in realtà in ogni festa nuziale: ciò che renderà pieno e profondamente vero il vostro matrimonio sarà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presenza del Signore 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 si rivela e dona la sua grazia. (…) Al tempo stesso, però, è bene che il vostro matrimonio sia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sobrio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faccia risaltare ciò che è veramente importante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Alcuni sono più preoccupati dei segni esteriori, del banchetto, delle fotografie, dei vestiti e dei fiori... Sono cose importanti in una festa, ma solo se sono capaci di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indicare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vero motivo della vostra gioia: la benedizione del Signore sul vostro amore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Fate in modo che, come il vino di Cana, </a:t>
            </a:r>
            <a:r>
              <a:rPr lang="it-IT" sz="20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segni esteriori della vostra festa rivelino la presenza del Signore </a:t>
            </a:r>
            <a:r>
              <a:rPr lang="it-IT" sz="20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ricordino a voi e a tutti l’origine e il motivo della vostra gioia». </a:t>
            </a:r>
            <a:endParaRPr lang="it-IT" sz="20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CCA8F67-6BC1-4B06-B3A5-B8CD72AED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val="2025797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0727B9-0B00-4255-ADD7-137D146AF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fidanzati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49B9FD-CF8B-4956-9850-5D3606476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8181"/>
            <a:ext cx="7886700" cy="409878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207: </a:t>
            </a:r>
            <a:r>
              <a:rPr lang="it-IT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«Non si tratta di dare loro tutto il Catechismo, né di saturarli con troppi argomenti. Anche in questo caso, infatti, vale che “non il molto sapere sazia e soddisfa l’anima, ma il sentire e il gustare interiormente le cose”.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Interessa più la qualità che la quantità</a:t>
            </a:r>
            <a:r>
              <a:rPr lang="it-IT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». 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214: 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«A volte i fidanzati non percepiscono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il peso teologico e spirituale del consenso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che illumina il significato di tutti i gesti successivi»</a:t>
            </a:r>
            <a:r>
              <a:rPr lang="it-IT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A46ECB6-69C2-4F97-8F24-6C8F745C7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val="1057279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CC39B-1EF0-49CB-A638-5FF0F0640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fidanzati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D6BB1A-3C5A-4C6A-92D5-AF38DED33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BENEDETTO XVI, Discorso ai fidanzati, 11 settembre 2011: 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400" dirty="0">
                <a:solidFill>
                  <a:srgbClr val="000000"/>
                </a:solidFill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N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on (bisogna) pensare, secondo una mentalità diffusa, che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la convivenza 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sia garanzia per il futuro. Bruciare le tappe finisce per “bruciare” l’amore, che invece ha bisogno di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rispettare i tempi e la gradualità nelle espressioni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; ha bisogno di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dare spazio a Cristo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, che è capace di rendere un amore umano fedele, felice e indissolubile».</a:t>
            </a:r>
            <a:r>
              <a:rPr lang="it-IT" sz="24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it-IT" sz="2400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209: 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L’abbaglio iniziale 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porta a cercare di nascondere o di relativizzare molte cose, si evitano le divergenze, e così solamente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scacciano in avanti le difficoltà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(…) Queste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conversazioni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possono aiutare a vedere che in realtà i punti di contatto sono scarsi, e che </a:t>
            </a:r>
            <a:r>
              <a:rPr lang="it-IT" sz="2400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sola attrazione reciproca non sarà sufficiente a sostenere l’unione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r>
              <a:rPr lang="it-IT" sz="2400" dirty="0">
                <a:effectLst/>
              </a:rPr>
              <a:t> 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903149A-444C-499F-8B37-DF3093D7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val="88782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9BCC9D-A03B-4F52-8C40-76F44234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 fidanzati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F56A31-6492-49BE-BD23-F04E517E2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8291"/>
            <a:ext cx="7886700" cy="391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FRANCESCO, Udienza del 28 maggio 2015: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ahoma" panose="020B0604030504040204" pitchFamily="34" charset="0"/>
              </a:rPr>
              <a:t>«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tempo del fidanzamento può diventare davvero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tempo di iniziazione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 cosa?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 sorpresa! 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Alla sorpresa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dei doni spirituali </a:t>
            </a:r>
            <a:r>
              <a:rPr lang="it-IT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i quali il Signore, tramite la Chiesa, arricchisce l'orizzonte della nuova famiglia che si dispone a vivere nella sua benedizione».</a:t>
            </a:r>
            <a:r>
              <a:rPr lang="it-IT" dirty="0">
                <a:effectLst/>
              </a:rPr>
              <a:t> 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8163FF-2790-4CE5-9F6D-C25C41EA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2022</a:t>
            </a:r>
          </a:p>
        </p:txBody>
      </p:sp>
    </p:spTree>
    <p:extLst>
      <p:ext uri="{BB962C8B-B14F-4D97-AF65-F5344CB8AC3E}">
        <p14:creationId xmlns:p14="http://schemas.microsoft.com/office/powerpoint/2010/main" val="2979640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840</Words>
  <Application>Microsoft Office PowerPoint</Application>
  <PresentationFormat>Presentazione su schermo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Tahoma</vt:lpstr>
      <vt:lpstr>Tema di Office</vt:lpstr>
      <vt:lpstr>I fidanzati</vt:lpstr>
      <vt:lpstr>I fidanzati</vt:lpstr>
      <vt:lpstr>I fidanzati</vt:lpstr>
      <vt:lpstr>I fidanzati</vt:lpstr>
      <vt:lpstr>I fidanzati</vt:lpstr>
      <vt:lpstr>I fidanzati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fidanzati</dc:title>
  <dc:creator>Carla Rossi Espagnet</dc:creator>
  <cp:lastModifiedBy>Carla Rossi Espagnet</cp:lastModifiedBy>
  <cp:revision>1</cp:revision>
  <dcterms:created xsi:type="dcterms:W3CDTF">2022-04-21T21:41:15Z</dcterms:created>
  <dcterms:modified xsi:type="dcterms:W3CDTF">2022-04-21T22:05:27Z</dcterms:modified>
</cp:coreProperties>
</file>